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336" r:id="rId2"/>
    <p:sldId id="350" r:id="rId3"/>
    <p:sldId id="351" r:id="rId4"/>
    <p:sldId id="352" r:id="rId5"/>
    <p:sldId id="353" r:id="rId6"/>
    <p:sldId id="356" r:id="rId7"/>
    <p:sldId id="357" r:id="rId8"/>
    <p:sldId id="359" r:id="rId9"/>
    <p:sldId id="358" r:id="rId10"/>
    <p:sldId id="265" r:id="rId11"/>
  </p:sldIdLst>
  <p:sldSz cx="7800975" cy="4878388"/>
  <p:notesSz cx="6858000" cy="9144000"/>
  <p:defaultTextStyle>
    <a:defPPr>
      <a:defRPr lang="pt-BR"/>
    </a:defPPr>
    <a:lvl1pPr marL="0" algn="l" defTabSz="608533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1pPr>
    <a:lvl2pPr marL="304267" algn="l" defTabSz="608533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2pPr>
    <a:lvl3pPr marL="608533" algn="l" defTabSz="608533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3pPr>
    <a:lvl4pPr marL="912800" algn="l" defTabSz="608533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4pPr>
    <a:lvl5pPr marL="1217066" algn="l" defTabSz="608533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5pPr>
    <a:lvl6pPr marL="1521333" algn="l" defTabSz="608533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6pPr>
    <a:lvl7pPr marL="1825600" algn="l" defTabSz="608533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7pPr>
    <a:lvl8pPr marL="2129866" algn="l" defTabSz="608533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8pPr>
    <a:lvl9pPr marL="2434133" algn="l" defTabSz="608533" rtl="0" eaLnBrk="1" latinLnBrk="0" hangingPunct="1">
      <a:defRPr sz="1198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36">
          <p15:clr>
            <a:srgbClr val="A4A3A4"/>
          </p15:clr>
        </p15:guide>
        <p15:guide id="2" pos="245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Estilo Claro 3 - Ênfase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Estilo Médio 4 - Ênfas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083E6E3-FA7D-4D7B-A595-EF9225AFEA82}" styleName="Estilo Claro 1 - Ênfas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Estilo Médio 4 - Ênfas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926" autoAdjust="0"/>
    <p:restoredTop sz="94660" autoAdjust="0"/>
  </p:normalViewPr>
  <p:slideViewPr>
    <p:cSldViewPr snapToGrid="0">
      <p:cViewPr varScale="1">
        <p:scale>
          <a:sx n="94" d="100"/>
          <a:sy n="94" d="100"/>
        </p:scale>
        <p:origin x="115" y="528"/>
      </p:cViewPr>
      <p:guideLst>
        <p:guide orient="horz" pos="1536"/>
        <p:guide pos="245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9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ávia Demartini" userId="74e139c480e89de3" providerId="LiveId" clId="{42183DC2-995C-4C40-8AF9-EF6A1E5B2072}"/>
    <pc:docChg chg="undo custSel modSld">
      <pc:chgData name="Flávia Demartini" userId="74e139c480e89de3" providerId="LiveId" clId="{42183DC2-995C-4C40-8AF9-EF6A1E5B2072}" dt="2020-07-27T12:43:05.950" v="518" actId="1076"/>
      <pc:docMkLst>
        <pc:docMk/>
      </pc:docMkLst>
      <pc:sldChg chg="modSp mod">
        <pc:chgData name="Flávia Demartini" userId="74e139c480e89de3" providerId="LiveId" clId="{42183DC2-995C-4C40-8AF9-EF6A1E5B2072}" dt="2020-07-27T12:30:45.296" v="352" actId="1076"/>
        <pc:sldMkLst>
          <pc:docMk/>
          <pc:sldMk cId="535341850" sldId="265"/>
        </pc:sldMkLst>
        <pc:spChg chg="mod">
          <ac:chgData name="Flávia Demartini" userId="74e139c480e89de3" providerId="LiveId" clId="{42183DC2-995C-4C40-8AF9-EF6A1E5B2072}" dt="2020-07-27T12:30:45.296" v="352" actId="1076"/>
          <ac:spMkLst>
            <pc:docMk/>
            <pc:sldMk cId="535341850" sldId="265"/>
            <ac:spMk id="6" creationId="{00000000-0000-0000-0000-000000000000}"/>
          </ac:spMkLst>
        </pc:spChg>
        <pc:spChg chg="mod">
          <ac:chgData name="Flávia Demartini" userId="74e139c480e89de3" providerId="LiveId" clId="{42183DC2-995C-4C40-8AF9-EF6A1E5B2072}" dt="2020-07-27T12:30:38.500" v="351" actId="255"/>
          <ac:spMkLst>
            <pc:docMk/>
            <pc:sldMk cId="535341850" sldId="265"/>
            <ac:spMk id="7" creationId="{00000000-0000-0000-0000-000000000000}"/>
          </ac:spMkLst>
        </pc:spChg>
        <pc:picChg chg="mod">
          <ac:chgData name="Flávia Demartini" userId="74e139c480e89de3" providerId="LiveId" clId="{42183DC2-995C-4C40-8AF9-EF6A1E5B2072}" dt="2020-07-27T12:24:35.196" v="4" actId="1076"/>
          <ac:picMkLst>
            <pc:docMk/>
            <pc:sldMk cId="535341850" sldId="265"/>
            <ac:picMk id="2" creationId="{00000000-0000-0000-0000-000000000000}"/>
          </ac:picMkLst>
        </pc:picChg>
      </pc:sldChg>
      <pc:sldChg chg="modSp mod">
        <pc:chgData name="Flávia Demartini" userId="74e139c480e89de3" providerId="LiveId" clId="{42183DC2-995C-4C40-8AF9-EF6A1E5B2072}" dt="2020-07-27T12:40:46.873" v="502"/>
        <pc:sldMkLst>
          <pc:docMk/>
          <pc:sldMk cId="3080120865" sldId="325"/>
        </pc:sldMkLst>
        <pc:spChg chg="mod">
          <ac:chgData name="Flávia Demartini" userId="74e139c480e89de3" providerId="LiveId" clId="{42183DC2-995C-4C40-8AF9-EF6A1E5B2072}" dt="2020-07-27T12:40:46.873" v="502"/>
          <ac:spMkLst>
            <pc:docMk/>
            <pc:sldMk cId="3080120865" sldId="325"/>
            <ac:spMk id="15" creationId="{00000000-0000-0000-0000-000000000000}"/>
          </ac:spMkLst>
        </pc:spChg>
        <pc:spChg chg="mod">
          <ac:chgData name="Flávia Demartini" userId="74e139c480e89de3" providerId="LiveId" clId="{42183DC2-995C-4C40-8AF9-EF6A1E5B2072}" dt="2020-07-27T12:40:11.535" v="499" actId="1076"/>
          <ac:spMkLst>
            <pc:docMk/>
            <pc:sldMk cId="3080120865" sldId="325"/>
            <ac:spMk id="18" creationId="{00000000-0000-0000-0000-000000000000}"/>
          </ac:spMkLst>
        </pc:spChg>
        <pc:picChg chg="mod">
          <ac:chgData name="Flávia Demartini" userId="74e139c480e89de3" providerId="LiveId" clId="{42183DC2-995C-4C40-8AF9-EF6A1E5B2072}" dt="2020-07-27T12:40:07.157" v="498" actId="1076"/>
          <ac:picMkLst>
            <pc:docMk/>
            <pc:sldMk cId="3080120865" sldId="325"/>
            <ac:picMk id="7" creationId="{00000000-0000-0000-0000-000000000000}"/>
          </ac:picMkLst>
        </pc:picChg>
      </pc:sldChg>
      <pc:sldChg chg="modSp mod">
        <pc:chgData name="Flávia Demartini" userId="74e139c480e89de3" providerId="LiveId" clId="{42183DC2-995C-4C40-8AF9-EF6A1E5B2072}" dt="2020-07-27T12:41:01.260" v="504" actId="1076"/>
        <pc:sldMkLst>
          <pc:docMk/>
          <pc:sldMk cId="158054269" sldId="326"/>
        </pc:sldMkLst>
        <pc:spChg chg="mod">
          <ac:chgData name="Flávia Demartini" userId="74e139c480e89de3" providerId="LiveId" clId="{42183DC2-995C-4C40-8AF9-EF6A1E5B2072}" dt="2020-07-27T12:41:01.260" v="504" actId="1076"/>
          <ac:spMkLst>
            <pc:docMk/>
            <pc:sldMk cId="158054269" sldId="326"/>
            <ac:spMk id="8" creationId="{00000000-0000-0000-0000-000000000000}"/>
          </ac:spMkLst>
        </pc:spChg>
        <pc:spChg chg="mod">
          <ac:chgData name="Flávia Demartini" userId="74e139c480e89de3" providerId="LiveId" clId="{42183DC2-995C-4C40-8AF9-EF6A1E5B2072}" dt="2020-07-27T12:40:58.323" v="503" actId="1076"/>
          <ac:spMkLst>
            <pc:docMk/>
            <pc:sldMk cId="158054269" sldId="326"/>
            <ac:spMk id="15" creationId="{00000000-0000-0000-0000-000000000000}"/>
          </ac:spMkLst>
        </pc:spChg>
        <pc:picChg chg="mod">
          <ac:chgData name="Flávia Demartini" userId="74e139c480e89de3" providerId="LiveId" clId="{42183DC2-995C-4C40-8AF9-EF6A1E5B2072}" dt="2020-07-27T12:39:45.415" v="495" actId="1076"/>
          <ac:picMkLst>
            <pc:docMk/>
            <pc:sldMk cId="158054269" sldId="326"/>
            <ac:picMk id="7" creationId="{00000000-0000-0000-0000-000000000000}"/>
          </ac:picMkLst>
        </pc:picChg>
      </pc:sldChg>
      <pc:sldChg chg="modSp mod">
        <pc:chgData name="Flávia Demartini" userId="74e139c480e89de3" providerId="LiveId" clId="{42183DC2-995C-4C40-8AF9-EF6A1E5B2072}" dt="2020-07-27T12:36:14.870" v="386" actId="20577"/>
        <pc:sldMkLst>
          <pc:docMk/>
          <pc:sldMk cId="2004488567" sldId="328"/>
        </pc:sldMkLst>
        <pc:spChg chg="mod">
          <ac:chgData name="Flávia Demartini" userId="74e139c480e89de3" providerId="LiveId" clId="{42183DC2-995C-4C40-8AF9-EF6A1E5B2072}" dt="2020-07-27T12:36:14.870" v="386" actId="20577"/>
          <ac:spMkLst>
            <pc:docMk/>
            <pc:sldMk cId="2004488567" sldId="328"/>
            <ac:spMk id="15" creationId="{00000000-0000-0000-0000-000000000000}"/>
          </ac:spMkLst>
        </pc:spChg>
      </pc:sldChg>
      <pc:sldChg chg="modSp mod">
        <pc:chgData name="Flávia Demartini" userId="74e139c480e89de3" providerId="LiveId" clId="{42183DC2-995C-4C40-8AF9-EF6A1E5B2072}" dt="2020-07-27T12:43:05.950" v="518" actId="1076"/>
        <pc:sldMkLst>
          <pc:docMk/>
          <pc:sldMk cId="3417534801" sldId="338"/>
        </pc:sldMkLst>
        <pc:spChg chg="mod">
          <ac:chgData name="Flávia Demartini" userId="74e139c480e89de3" providerId="LiveId" clId="{42183DC2-995C-4C40-8AF9-EF6A1E5B2072}" dt="2020-07-27T12:43:00.718" v="517" actId="1076"/>
          <ac:spMkLst>
            <pc:docMk/>
            <pc:sldMk cId="3417534801" sldId="338"/>
            <ac:spMk id="19" creationId="{00000000-0000-0000-0000-000000000000}"/>
          </ac:spMkLst>
        </pc:spChg>
        <pc:spChg chg="mod">
          <ac:chgData name="Flávia Demartini" userId="74e139c480e89de3" providerId="LiveId" clId="{42183DC2-995C-4C40-8AF9-EF6A1E5B2072}" dt="2020-07-27T12:43:05.950" v="518" actId="1076"/>
          <ac:spMkLst>
            <pc:docMk/>
            <pc:sldMk cId="3417534801" sldId="338"/>
            <ac:spMk id="20" creationId="{00000000-0000-0000-0000-000000000000}"/>
          </ac:spMkLst>
        </pc:spChg>
        <pc:picChg chg="mod">
          <ac:chgData name="Flávia Demartini" userId="74e139c480e89de3" providerId="LiveId" clId="{42183DC2-995C-4C40-8AF9-EF6A1E5B2072}" dt="2020-07-27T12:42:34.765" v="512" actId="14100"/>
          <ac:picMkLst>
            <pc:docMk/>
            <pc:sldMk cId="3417534801" sldId="338"/>
            <ac:picMk id="3" creationId="{00000000-0000-0000-0000-000000000000}"/>
          </ac:picMkLst>
        </pc:picChg>
        <pc:picChg chg="mod">
          <ac:chgData name="Flávia Demartini" userId="74e139c480e89de3" providerId="LiveId" clId="{42183DC2-995C-4C40-8AF9-EF6A1E5B2072}" dt="2020-07-27T12:42:43.355" v="514" actId="14100"/>
          <ac:picMkLst>
            <pc:docMk/>
            <pc:sldMk cId="3417534801" sldId="338"/>
            <ac:picMk id="11" creationId="{00000000-0000-0000-0000-000000000000}"/>
          </ac:picMkLst>
        </pc:picChg>
        <pc:picChg chg="mod">
          <ac:chgData name="Flávia Demartini" userId="74e139c480e89de3" providerId="LiveId" clId="{42183DC2-995C-4C40-8AF9-EF6A1E5B2072}" dt="2020-07-27T12:42:51.018" v="516" actId="14100"/>
          <ac:picMkLst>
            <pc:docMk/>
            <pc:sldMk cId="3417534801" sldId="338"/>
            <ac:picMk id="16" creationId="{00000000-0000-0000-0000-000000000000}"/>
          </ac:picMkLst>
        </pc:picChg>
        <pc:picChg chg="mod">
          <ac:chgData name="Flávia Demartini" userId="74e139c480e89de3" providerId="LiveId" clId="{42183DC2-995C-4C40-8AF9-EF6A1E5B2072}" dt="2020-07-27T12:42:39.424" v="513" actId="14100"/>
          <ac:picMkLst>
            <pc:docMk/>
            <pc:sldMk cId="3417534801" sldId="338"/>
            <ac:picMk id="18" creationId="{963CE0E6-1D94-4F32-8BAB-1900779CC9F1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1ECBF-F233-4215-9A7C-FC218E870A9D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62025" y="1143000"/>
            <a:ext cx="4933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281A70-2D0C-47B5-AC08-C28ACBA8728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29709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08533" rtl="0" eaLnBrk="1" latinLnBrk="0" hangingPunct="1">
      <a:defRPr sz="799" kern="1200">
        <a:solidFill>
          <a:schemeClr val="tx1"/>
        </a:solidFill>
        <a:latin typeface="+mn-lt"/>
        <a:ea typeface="+mn-ea"/>
        <a:cs typeface="+mn-cs"/>
      </a:defRPr>
    </a:lvl1pPr>
    <a:lvl2pPr marL="304267" algn="l" defTabSz="608533" rtl="0" eaLnBrk="1" latinLnBrk="0" hangingPunct="1">
      <a:defRPr sz="799" kern="1200">
        <a:solidFill>
          <a:schemeClr val="tx1"/>
        </a:solidFill>
        <a:latin typeface="+mn-lt"/>
        <a:ea typeface="+mn-ea"/>
        <a:cs typeface="+mn-cs"/>
      </a:defRPr>
    </a:lvl2pPr>
    <a:lvl3pPr marL="608533" algn="l" defTabSz="608533" rtl="0" eaLnBrk="1" latinLnBrk="0" hangingPunct="1">
      <a:defRPr sz="799" kern="1200">
        <a:solidFill>
          <a:schemeClr val="tx1"/>
        </a:solidFill>
        <a:latin typeface="+mn-lt"/>
        <a:ea typeface="+mn-ea"/>
        <a:cs typeface="+mn-cs"/>
      </a:defRPr>
    </a:lvl3pPr>
    <a:lvl4pPr marL="912800" algn="l" defTabSz="608533" rtl="0" eaLnBrk="1" latinLnBrk="0" hangingPunct="1">
      <a:defRPr sz="799" kern="1200">
        <a:solidFill>
          <a:schemeClr val="tx1"/>
        </a:solidFill>
        <a:latin typeface="+mn-lt"/>
        <a:ea typeface="+mn-ea"/>
        <a:cs typeface="+mn-cs"/>
      </a:defRPr>
    </a:lvl4pPr>
    <a:lvl5pPr marL="1217066" algn="l" defTabSz="608533" rtl="0" eaLnBrk="1" latinLnBrk="0" hangingPunct="1">
      <a:defRPr sz="799" kern="1200">
        <a:solidFill>
          <a:schemeClr val="tx1"/>
        </a:solidFill>
        <a:latin typeface="+mn-lt"/>
        <a:ea typeface="+mn-ea"/>
        <a:cs typeface="+mn-cs"/>
      </a:defRPr>
    </a:lvl5pPr>
    <a:lvl6pPr marL="1521333" algn="l" defTabSz="608533" rtl="0" eaLnBrk="1" latinLnBrk="0" hangingPunct="1">
      <a:defRPr sz="799" kern="1200">
        <a:solidFill>
          <a:schemeClr val="tx1"/>
        </a:solidFill>
        <a:latin typeface="+mn-lt"/>
        <a:ea typeface="+mn-ea"/>
        <a:cs typeface="+mn-cs"/>
      </a:defRPr>
    </a:lvl6pPr>
    <a:lvl7pPr marL="1825600" algn="l" defTabSz="608533" rtl="0" eaLnBrk="1" latinLnBrk="0" hangingPunct="1">
      <a:defRPr sz="799" kern="1200">
        <a:solidFill>
          <a:schemeClr val="tx1"/>
        </a:solidFill>
        <a:latin typeface="+mn-lt"/>
        <a:ea typeface="+mn-ea"/>
        <a:cs typeface="+mn-cs"/>
      </a:defRPr>
    </a:lvl7pPr>
    <a:lvl8pPr marL="2129866" algn="l" defTabSz="608533" rtl="0" eaLnBrk="1" latinLnBrk="0" hangingPunct="1">
      <a:defRPr sz="799" kern="1200">
        <a:solidFill>
          <a:schemeClr val="tx1"/>
        </a:solidFill>
        <a:latin typeface="+mn-lt"/>
        <a:ea typeface="+mn-ea"/>
        <a:cs typeface="+mn-cs"/>
      </a:defRPr>
    </a:lvl8pPr>
    <a:lvl9pPr marL="2434133" algn="l" defTabSz="608533" rtl="0" eaLnBrk="1" latinLnBrk="0" hangingPunct="1">
      <a:defRPr sz="79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62025" y="1143000"/>
            <a:ext cx="493395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659270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62025" y="1143000"/>
            <a:ext cx="493395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03932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62025" y="1143000"/>
            <a:ext cx="493395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500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62025" y="1143000"/>
            <a:ext cx="493395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5640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62025" y="1143000"/>
            <a:ext cx="493395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83396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62025" y="1143000"/>
            <a:ext cx="493395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72044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62025" y="1143000"/>
            <a:ext cx="493395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0056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62025" y="1143000"/>
            <a:ext cx="493395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50362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62025" y="1143000"/>
            <a:ext cx="493395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1118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>
          <a:xfrm>
            <a:off x="962025" y="1143000"/>
            <a:ext cx="4933950" cy="3086100"/>
          </a:xfrm>
        </p:spPr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81A70-2D0C-47B5-AC08-C28ACBA8728F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325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122" y="798385"/>
            <a:ext cx="5850731" cy="1698402"/>
          </a:xfrm>
        </p:spPr>
        <p:txBody>
          <a:bodyPr anchor="b"/>
          <a:lstStyle>
            <a:lvl1pPr algn="ctr">
              <a:defRPr sz="383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5122" y="2562283"/>
            <a:ext cx="5850731" cy="1177814"/>
          </a:xfrm>
        </p:spPr>
        <p:txBody>
          <a:bodyPr/>
          <a:lstStyle>
            <a:lvl1pPr marL="0" indent="0" algn="ctr">
              <a:buNone/>
              <a:defRPr sz="1536"/>
            </a:lvl1pPr>
            <a:lvl2pPr marL="292517" indent="0" algn="ctr">
              <a:buNone/>
              <a:defRPr sz="1280"/>
            </a:lvl2pPr>
            <a:lvl3pPr marL="585033" indent="0" algn="ctr">
              <a:buNone/>
              <a:defRPr sz="1152"/>
            </a:lvl3pPr>
            <a:lvl4pPr marL="877550" indent="0" algn="ctr">
              <a:buNone/>
              <a:defRPr sz="1024"/>
            </a:lvl4pPr>
            <a:lvl5pPr marL="1170066" indent="0" algn="ctr">
              <a:buNone/>
              <a:defRPr sz="1024"/>
            </a:lvl5pPr>
            <a:lvl6pPr marL="1462583" indent="0" algn="ctr">
              <a:buNone/>
              <a:defRPr sz="1024"/>
            </a:lvl6pPr>
            <a:lvl7pPr marL="1755099" indent="0" algn="ctr">
              <a:buNone/>
              <a:defRPr sz="1024"/>
            </a:lvl7pPr>
            <a:lvl8pPr marL="2047616" indent="0" algn="ctr">
              <a:buNone/>
              <a:defRPr sz="1024"/>
            </a:lvl8pPr>
            <a:lvl9pPr marL="2340132" indent="0" algn="ctr">
              <a:buNone/>
              <a:defRPr sz="1024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94335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7168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82573" y="259729"/>
            <a:ext cx="1682085" cy="413420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6317" y="259729"/>
            <a:ext cx="4948744" cy="4134208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7752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6660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2254" y="1216210"/>
            <a:ext cx="6728341" cy="2029274"/>
          </a:xfrm>
        </p:spPr>
        <p:txBody>
          <a:bodyPr anchor="b"/>
          <a:lstStyle>
            <a:lvl1pPr>
              <a:defRPr sz="383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2254" y="3264681"/>
            <a:ext cx="6728341" cy="1067147"/>
          </a:xfrm>
        </p:spPr>
        <p:txBody>
          <a:bodyPr/>
          <a:lstStyle>
            <a:lvl1pPr marL="0" indent="0">
              <a:buNone/>
              <a:defRPr sz="1536">
                <a:solidFill>
                  <a:schemeClr val="tx1">
                    <a:tint val="75000"/>
                  </a:schemeClr>
                </a:solidFill>
              </a:defRPr>
            </a:lvl1pPr>
            <a:lvl2pPr marL="292517" indent="0">
              <a:buNone/>
              <a:defRPr sz="1280">
                <a:solidFill>
                  <a:schemeClr val="tx1">
                    <a:tint val="75000"/>
                  </a:schemeClr>
                </a:solidFill>
              </a:defRPr>
            </a:lvl2pPr>
            <a:lvl3pPr marL="585033" indent="0">
              <a:buNone/>
              <a:defRPr sz="1152">
                <a:solidFill>
                  <a:schemeClr val="tx1">
                    <a:tint val="75000"/>
                  </a:schemeClr>
                </a:solidFill>
              </a:defRPr>
            </a:lvl3pPr>
            <a:lvl4pPr marL="877550" indent="0">
              <a:buNone/>
              <a:defRPr sz="1024">
                <a:solidFill>
                  <a:schemeClr val="tx1">
                    <a:tint val="75000"/>
                  </a:schemeClr>
                </a:solidFill>
              </a:defRPr>
            </a:lvl4pPr>
            <a:lvl5pPr marL="1170066" indent="0">
              <a:buNone/>
              <a:defRPr sz="1024">
                <a:solidFill>
                  <a:schemeClr val="tx1">
                    <a:tint val="75000"/>
                  </a:schemeClr>
                </a:solidFill>
              </a:defRPr>
            </a:lvl5pPr>
            <a:lvl6pPr marL="1462583" indent="0">
              <a:buNone/>
              <a:defRPr sz="1024">
                <a:solidFill>
                  <a:schemeClr val="tx1">
                    <a:tint val="75000"/>
                  </a:schemeClr>
                </a:solidFill>
              </a:defRPr>
            </a:lvl6pPr>
            <a:lvl7pPr marL="1755099" indent="0">
              <a:buNone/>
              <a:defRPr sz="1024">
                <a:solidFill>
                  <a:schemeClr val="tx1">
                    <a:tint val="75000"/>
                  </a:schemeClr>
                </a:solidFill>
              </a:defRPr>
            </a:lvl7pPr>
            <a:lvl8pPr marL="2047616" indent="0">
              <a:buNone/>
              <a:defRPr sz="1024">
                <a:solidFill>
                  <a:schemeClr val="tx1">
                    <a:tint val="75000"/>
                  </a:schemeClr>
                </a:solidFill>
              </a:defRPr>
            </a:lvl8pPr>
            <a:lvl9pPr marL="2340132" indent="0">
              <a:buNone/>
              <a:defRPr sz="102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7043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317" y="1298645"/>
            <a:ext cx="3315414" cy="309529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49244" y="1298645"/>
            <a:ext cx="3315414" cy="3095292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0762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333" y="259729"/>
            <a:ext cx="6728341" cy="94293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7333" y="1195883"/>
            <a:ext cx="3300178" cy="586084"/>
          </a:xfrm>
        </p:spPr>
        <p:txBody>
          <a:bodyPr anchor="b"/>
          <a:lstStyle>
            <a:lvl1pPr marL="0" indent="0">
              <a:buNone/>
              <a:defRPr sz="1536" b="1"/>
            </a:lvl1pPr>
            <a:lvl2pPr marL="292517" indent="0">
              <a:buNone/>
              <a:defRPr sz="1280" b="1"/>
            </a:lvl2pPr>
            <a:lvl3pPr marL="585033" indent="0">
              <a:buNone/>
              <a:defRPr sz="1152" b="1"/>
            </a:lvl3pPr>
            <a:lvl4pPr marL="877550" indent="0">
              <a:buNone/>
              <a:defRPr sz="1024" b="1"/>
            </a:lvl4pPr>
            <a:lvl5pPr marL="1170066" indent="0">
              <a:buNone/>
              <a:defRPr sz="1024" b="1"/>
            </a:lvl5pPr>
            <a:lvl6pPr marL="1462583" indent="0">
              <a:buNone/>
              <a:defRPr sz="1024" b="1"/>
            </a:lvl6pPr>
            <a:lvl7pPr marL="1755099" indent="0">
              <a:buNone/>
              <a:defRPr sz="1024" b="1"/>
            </a:lvl7pPr>
            <a:lvl8pPr marL="2047616" indent="0">
              <a:buNone/>
              <a:defRPr sz="1024" b="1"/>
            </a:lvl8pPr>
            <a:lvl9pPr marL="2340132" indent="0">
              <a:buNone/>
              <a:defRPr sz="102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7333" y="1781967"/>
            <a:ext cx="3300178" cy="262100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9244" y="1195883"/>
            <a:ext cx="3316430" cy="586084"/>
          </a:xfrm>
        </p:spPr>
        <p:txBody>
          <a:bodyPr anchor="b"/>
          <a:lstStyle>
            <a:lvl1pPr marL="0" indent="0">
              <a:buNone/>
              <a:defRPr sz="1536" b="1"/>
            </a:lvl1pPr>
            <a:lvl2pPr marL="292517" indent="0">
              <a:buNone/>
              <a:defRPr sz="1280" b="1"/>
            </a:lvl2pPr>
            <a:lvl3pPr marL="585033" indent="0">
              <a:buNone/>
              <a:defRPr sz="1152" b="1"/>
            </a:lvl3pPr>
            <a:lvl4pPr marL="877550" indent="0">
              <a:buNone/>
              <a:defRPr sz="1024" b="1"/>
            </a:lvl4pPr>
            <a:lvl5pPr marL="1170066" indent="0">
              <a:buNone/>
              <a:defRPr sz="1024" b="1"/>
            </a:lvl5pPr>
            <a:lvl6pPr marL="1462583" indent="0">
              <a:buNone/>
              <a:defRPr sz="1024" b="1"/>
            </a:lvl6pPr>
            <a:lvl7pPr marL="1755099" indent="0">
              <a:buNone/>
              <a:defRPr sz="1024" b="1"/>
            </a:lvl7pPr>
            <a:lvl8pPr marL="2047616" indent="0">
              <a:buNone/>
              <a:defRPr sz="1024" b="1"/>
            </a:lvl8pPr>
            <a:lvl9pPr marL="2340132" indent="0">
              <a:buNone/>
              <a:defRPr sz="1024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9244" y="1781967"/>
            <a:ext cx="3316430" cy="262100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2615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8568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6590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334" y="325226"/>
            <a:ext cx="2516017" cy="1138291"/>
          </a:xfrm>
        </p:spPr>
        <p:txBody>
          <a:bodyPr anchor="b"/>
          <a:lstStyle>
            <a:lvl1pPr>
              <a:defRPr sz="204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16430" y="702398"/>
            <a:ext cx="3949244" cy="3466817"/>
          </a:xfrm>
        </p:spPr>
        <p:txBody>
          <a:bodyPr/>
          <a:lstStyle>
            <a:lvl1pPr>
              <a:defRPr sz="2047"/>
            </a:lvl1pPr>
            <a:lvl2pPr>
              <a:defRPr sz="1791"/>
            </a:lvl2pPr>
            <a:lvl3pPr>
              <a:defRPr sz="1536"/>
            </a:lvl3pPr>
            <a:lvl4pPr>
              <a:defRPr sz="1280"/>
            </a:lvl4pPr>
            <a:lvl5pPr>
              <a:defRPr sz="1280"/>
            </a:lvl5pPr>
            <a:lvl6pPr>
              <a:defRPr sz="1280"/>
            </a:lvl6pPr>
            <a:lvl7pPr>
              <a:defRPr sz="1280"/>
            </a:lvl7pPr>
            <a:lvl8pPr>
              <a:defRPr sz="1280"/>
            </a:lvl8pPr>
            <a:lvl9pPr>
              <a:defRPr sz="128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334" y="1463516"/>
            <a:ext cx="2516017" cy="2711345"/>
          </a:xfrm>
        </p:spPr>
        <p:txBody>
          <a:bodyPr/>
          <a:lstStyle>
            <a:lvl1pPr marL="0" indent="0">
              <a:buNone/>
              <a:defRPr sz="1024"/>
            </a:lvl1pPr>
            <a:lvl2pPr marL="292517" indent="0">
              <a:buNone/>
              <a:defRPr sz="896"/>
            </a:lvl2pPr>
            <a:lvl3pPr marL="585033" indent="0">
              <a:buNone/>
              <a:defRPr sz="768"/>
            </a:lvl3pPr>
            <a:lvl4pPr marL="877550" indent="0">
              <a:buNone/>
              <a:defRPr sz="640"/>
            </a:lvl4pPr>
            <a:lvl5pPr marL="1170066" indent="0">
              <a:buNone/>
              <a:defRPr sz="640"/>
            </a:lvl5pPr>
            <a:lvl6pPr marL="1462583" indent="0">
              <a:buNone/>
              <a:defRPr sz="640"/>
            </a:lvl6pPr>
            <a:lvl7pPr marL="1755099" indent="0">
              <a:buNone/>
              <a:defRPr sz="640"/>
            </a:lvl7pPr>
            <a:lvl8pPr marL="2047616" indent="0">
              <a:buNone/>
              <a:defRPr sz="640"/>
            </a:lvl8pPr>
            <a:lvl9pPr marL="2340132" indent="0">
              <a:buNone/>
              <a:defRPr sz="64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77796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334" y="325226"/>
            <a:ext cx="2516017" cy="1138291"/>
          </a:xfrm>
        </p:spPr>
        <p:txBody>
          <a:bodyPr anchor="b"/>
          <a:lstStyle>
            <a:lvl1pPr>
              <a:defRPr sz="2047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16430" y="702398"/>
            <a:ext cx="3949244" cy="3466817"/>
          </a:xfrm>
        </p:spPr>
        <p:txBody>
          <a:bodyPr anchor="t"/>
          <a:lstStyle>
            <a:lvl1pPr marL="0" indent="0">
              <a:buNone/>
              <a:defRPr sz="2047"/>
            </a:lvl1pPr>
            <a:lvl2pPr marL="292517" indent="0">
              <a:buNone/>
              <a:defRPr sz="1791"/>
            </a:lvl2pPr>
            <a:lvl3pPr marL="585033" indent="0">
              <a:buNone/>
              <a:defRPr sz="1536"/>
            </a:lvl3pPr>
            <a:lvl4pPr marL="877550" indent="0">
              <a:buNone/>
              <a:defRPr sz="1280"/>
            </a:lvl4pPr>
            <a:lvl5pPr marL="1170066" indent="0">
              <a:buNone/>
              <a:defRPr sz="1280"/>
            </a:lvl5pPr>
            <a:lvl6pPr marL="1462583" indent="0">
              <a:buNone/>
              <a:defRPr sz="1280"/>
            </a:lvl6pPr>
            <a:lvl7pPr marL="1755099" indent="0">
              <a:buNone/>
              <a:defRPr sz="1280"/>
            </a:lvl7pPr>
            <a:lvl8pPr marL="2047616" indent="0">
              <a:buNone/>
              <a:defRPr sz="1280"/>
            </a:lvl8pPr>
            <a:lvl9pPr marL="2340132" indent="0">
              <a:buNone/>
              <a:defRPr sz="128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334" y="1463516"/>
            <a:ext cx="2516017" cy="2711345"/>
          </a:xfrm>
        </p:spPr>
        <p:txBody>
          <a:bodyPr/>
          <a:lstStyle>
            <a:lvl1pPr marL="0" indent="0">
              <a:buNone/>
              <a:defRPr sz="1024"/>
            </a:lvl1pPr>
            <a:lvl2pPr marL="292517" indent="0">
              <a:buNone/>
              <a:defRPr sz="896"/>
            </a:lvl2pPr>
            <a:lvl3pPr marL="585033" indent="0">
              <a:buNone/>
              <a:defRPr sz="768"/>
            </a:lvl3pPr>
            <a:lvl4pPr marL="877550" indent="0">
              <a:buNone/>
              <a:defRPr sz="640"/>
            </a:lvl4pPr>
            <a:lvl5pPr marL="1170066" indent="0">
              <a:buNone/>
              <a:defRPr sz="640"/>
            </a:lvl5pPr>
            <a:lvl6pPr marL="1462583" indent="0">
              <a:buNone/>
              <a:defRPr sz="640"/>
            </a:lvl6pPr>
            <a:lvl7pPr marL="1755099" indent="0">
              <a:buNone/>
              <a:defRPr sz="640"/>
            </a:lvl7pPr>
            <a:lvl8pPr marL="2047616" indent="0">
              <a:buNone/>
              <a:defRPr sz="640"/>
            </a:lvl8pPr>
            <a:lvl9pPr marL="2340132" indent="0">
              <a:buNone/>
              <a:defRPr sz="64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5399A-34C5-4259-A8BC-D215AE508AB2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1479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6317" y="259729"/>
            <a:ext cx="6728341" cy="9429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317" y="1298645"/>
            <a:ext cx="6728341" cy="30952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317" y="4521543"/>
            <a:ext cx="1755219" cy="2597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5399A-34C5-4259-A8BC-D215AE508AB2}" type="datetimeFigureOut">
              <a:rPr lang="pt-BR" smtClean="0"/>
              <a:t>09/02/2021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4073" y="4521543"/>
            <a:ext cx="2632829" cy="2597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09439" y="4521543"/>
            <a:ext cx="1755219" cy="25972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60938-31B1-4453-B81A-83DA497D12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3803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85033" rtl="0" eaLnBrk="1" latinLnBrk="0" hangingPunct="1">
        <a:lnSpc>
          <a:spcPct val="90000"/>
        </a:lnSpc>
        <a:spcBef>
          <a:spcPct val="0"/>
        </a:spcBef>
        <a:buNone/>
        <a:defRPr sz="28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6258" indent="-146258" algn="l" defTabSz="585033" rtl="0" eaLnBrk="1" latinLnBrk="0" hangingPunct="1">
        <a:lnSpc>
          <a:spcPct val="90000"/>
        </a:lnSpc>
        <a:spcBef>
          <a:spcPts val="640"/>
        </a:spcBef>
        <a:buFont typeface="Arial" panose="020B0604020202020204" pitchFamily="34" charset="0"/>
        <a:buChar char="•"/>
        <a:defRPr sz="1791" kern="1200">
          <a:solidFill>
            <a:schemeClr val="tx1"/>
          </a:solidFill>
          <a:latin typeface="+mn-lt"/>
          <a:ea typeface="+mn-ea"/>
          <a:cs typeface="+mn-cs"/>
        </a:defRPr>
      </a:lvl1pPr>
      <a:lvl2pPr marL="438775" indent="-146258" algn="l" defTabSz="58503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536" kern="1200">
          <a:solidFill>
            <a:schemeClr val="tx1"/>
          </a:solidFill>
          <a:latin typeface="+mn-lt"/>
          <a:ea typeface="+mn-ea"/>
          <a:cs typeface="+mn-cs"/>
        </a:defRPr>
      </a:lvl2pPr>
      <a:lvl3pPr marL="731291" indent="-146258" algn="l" defTabSz="58503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280" kern="1200">
          <a:solidFill>
            <a:schemeClr val="tx1"/>
          </a:solidFill>
          <a:latin typeface="+mn-lt"/>
          <a:ea typeface="+mn-ea"/>
          <a:cs typeface="+mn-cs"/>
        </a:defRPr>
      </a:lvl3pPr>
      <a:lvl4pPr marL="1023808" indent="-146258" algn="l" defTabSz="58503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4pPr>
      <a:lvl5pPr marL="1316325" indent="-146258" algn="l" defTabSz="58503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5pPr>
      <a:lvl6pPr marL="1608841" indent="-146258" algn="l" defTabSz="58503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6pPr>
      <a:lvl7pPr marL="1901358" indent="-146258" algn="l" defTabSz="58503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7pPr>
      <a:lvl8pPr marL="2193874" indent="-146258" algn="l" defTabSz="58503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8pPr>
      <a:lvl9pPr marL="2486391" indent="-146258" algn="l" defTabSz="585033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sz="11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85033" rtl="0" eaLnBrk="1" latinLnBrk="0" hangingPunct="1">
        <a:defRPr sz="1152" kern="1200">
          <a:solidFill>
            <a:schemeClr val="tx1"/>
          </a:solidFill>
          <a:latin typeface="+mn-lt"/>
          <a:ea typeface="+mn-ea"/>
          <a:cs typeface="+mn-cs"/>
        </a:defRPr>
      </a:lvl1pPr>
      <a:lvl2pPr marL="292517" algn="l" defTabSz="585033" rtl="0" eaLnBrk="1" latinLnBrk="0" hangingPunct="1">
        <a:defRPr sz="1152" kern="1200">
          <a:solidFill>
            <a:schemeClr val="tx1"/>
          </a:solidFill>
          <a:latin typeface="+mn-lt"/>
          <a:ea typeface="+mn-ea"/>
          <a:cs typeface="+mn-cs"/>
        </a:defRPr>
      </a:lvl2pPr>
      <a:lvl3pPr marL="585033" algn="l" defTabSz="585033" rtl="0" eaLnBrk="1" latinLnBrk="0" hangingPunct="1">
        <a:defRPr sz="1152" kern="1200">
          <a:solidFill>
            <a:schemeClr val="tx1"/>
          </a:solidFill>
          <a:latin typeface="+mn-lt"/>
          <a:ea typeface="+mn-ea"/>
          <a:cs typeface="+mn-cs"/>
        </a:defRPr>
      </a:lvl3pPr>
      <a:lvl4pPr marL="877550" algn="l" defTabSz="585033" rtl="0" eaLnBrk="1" latinLnBrk="0" hangingPunct="1">
        <a:defRPr sz="1152" kern="1200">
          <a:solidFill>
            <a:schemeClr val="tx1"/>
          </a:solidFill>
          <a:latin typeface="+mn-lt"/>
          <a:ea typeface="+mn-ea"/>
          <a:cs typeface="+mn-cs"/>
        </a:defRPr>
      </a:lvl4pPr>
      <a:lvl5pPr marL="1170066" algn="l" defTabSz="585033" rtl="0" eaLnBrk="1" latinLnBrk="0" hangingPunct="1">
        <a:defRPr sz="1152" kern="1200">
          <a:solidFill>
            <a:schemeClr val="tx1"/>
          </a:solidFill>
          <a:latin typeface="+mn-lt"/>
          <a:ea typeface="+mn-ea"/>
          <a:cs typeface="+mn-cs"/>
        </a:defRPr>
      </a:lvl5pPr>
      <a:lvl6pPr marL="1462583" algn="l" defTabSz="585033" rtl="0" eaLnBrk="1" latinLnBrk="0" hangingPunct="1">
        <a:defRPr sz="1152" kern="1200">
          <a:solidFill>
            <a:schemeClr val="tx1"/>
          </a:solidFill>
          <a:latin typeface="+mn-lt"/>
          <a:ea typeface="+mn-ea"/>
          <a:cs typeface="+mn-cs"/>
        </a:defRPr>
      </a:lvl6pPr>
      <a:lvl7pPr marL="1755099" algn="l" defTabSz="585033" rtl="0" eaLnBrk="1" latinLnBrk="0" hangingPunct="1">
        <a:defRPr sz="1152" kern="1200">
          <a:solidFill>
            <a:schemeClr val="tx1"/>
          </a:solidFill>
          <a:latin typeface="+mn-lt"/>
          <a:ea typeface="+mn-ea"/>
          <a:cs typeface="+mn-cs"/>
        </a:defRPr>
      </a:lvl7pPr>
      <a:lvl8pPr marL="2047616" algn="l" defTabSz="585033" rtl="0" eaLnBrk="1" latinLnBrk="0" hangingPunct="1">
        <a:defRPr sz="1152" kern="1200">
          <a:solidFill>
            <a:schemeClr val="tx1"/>
          </a:solidFill>
          <a:latin typeface="+mn-lt"/>
          <a:ea typeface="+mn-ea"/>
          <a:cs typeface="+mn-cs"/>
        </a:defRPr>
      </a:lvl8pPr>
      <a:lvl9pPr marL="2340132" algn="l" defTabSz="585033" rtl="0" eaLnBrk="1" latinLnBrk="0" hangingPunct="1">
        <a:defRPr sz="11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gab@seduh.df.gov.br" TargetMode="Externa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"/>
            <a:ext cx="7800975" cy="4875609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0" y="934984"/>
            <a:ext cx="7800975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bg1"/>
                </a:solidFill>
                <a:latin typeface="+mj-lt"/>
              </a:rPr>
              <a:t>1ª Reunião de 2021</a:t>
            </a:r>
            <a:endParaRPr lang="pt-BR" sz="4000" b="1" dirty="0">
              <a:solidFill>
                <a:schemeClr val="bg1"/>
              </a:solidFill>
              <a:latin typeface="+mj-lt"/>
            </a:endParaRPr>
          </a:p>
          <a:p>
            <a:pPr algn="ctr"/>
            <a:endParaRPr lang="pt-BR" sz="4000" b="1" dirty="0">
              <a:solidFill>
                <a:schemeClr val="bg1"/>
              </a:solidFill>
              <a:latin typeface="+mj-lt"/>
            </a:endParaRPr>
          </a:p>
          <a:p>
            <a:pPr algn="ctr"/>
            <a:r>
              <a:rPr lang="pt-BR" sz="3500" b="1" dirty="0" smtClean="0">
                <a:solidFill>
                  <a:schemeClr val="bg1"/>
                </a:solidFill>
                <a:latin typeface="+mj-lt"/>
              </a:rPr>
              <a:t>Administrações Regionais e SEDUH</a:t>
            </a:r>
          </a:p>
        </p:txBody>
      </p:sp>
    </p:spTree>
    <p:extLst>
      <p:ext uri="{BB962C8B-B14F-4D97-AF65-F5344CB8AC3E}">
        <p14:creationId xmlns:p14="http://schemas.microsoft.com/office/powerpoint/2010/main" val="4111176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" y="-97849"/>
            <a:ext cx="7800975" cy="4875609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3629608" y="1896622"/>
            <a:ext cx="4441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200" b="1" dirty="0">
                <a:solidFill>
                  <a:schemeClr val="bg1"/>
                </a:solidFill>
                <a:latin typeface="+mj-lt"/>
              </a:rPr>
              <a:t>Secretário - </a:t>
            </a:r>
            <a:r>
              <a:rPr lang="pt-BR" sz="1200" b="1" i="1" dirty="0">
                <a:solidFill>
                  <a:srgbClr val="FFFF00"/>
                </a:solidFill>
                <a:latin typeface="+mj-lt"/>
              </a:rPr>
              <a:t>Mateus </a:t>
            </a:r>
            <a:r>
              <a:rPr lang="pt-BR" sz="1200" b="1" i="1" dirty="0" smtClean="0">
                <a:solidFill>
                  <a:srgbClr val="FFFF00"/>
                </a:solidFill>
                <a:latin typeface="+mj-lt"/>
              </a:rPr>
              <a:t>Oliveira</a:t>
            </a:r>
            <a:endParaRPr lang="pt-BR" sz="1200" b="1" i="1" dirty="0">
              <a:solidFill>
                <a:srgbClr val="FFFF00"/>
              </a:solidFill>
              <a:latin typeface="+mj-lt"/>
            </a:endParaRPr>
          </a:p>
          <a:p>
            <a:r>
              <a:rPr lang="pt-BR" sz="1200" b="1" dirty="0">
                <a:solidFill>
                  <a:schemeClr val="bg1"/>
                </a:solidFill>
                <a:latin typeface="+mj-lt"/>
              </a:rPr>
              <a:t>Secretária Executiva - </a:t>
            </a:r>
            <a:r>
              <a:rPr lang="pt-BR" sz="1200" b="1" i="1" dirty="0">
                <a:solidFill>
                  <a:srgbClr val="FFFF00"/>
                </a:solidFill>
                <a:latin typeface="+mj-lt"/>
              </a:rPr>
              <a:t>Giselle Moll</a:t>
            </a:r>
          </a:p>
          <a:p>
            <a:r>
              <a:rPr lang="pt-BR" sz="1200" b="1" dirty="0">
                <a:solidFill>
                  <a:schemeClr val="bg1"/>
                </a:solidFill>
                <a:latin typeface="+mj-lt"/>
              </a:rPr>
              <a:t>Chefe de Gabinete - </a:t>
            </a:r>
            <a:r>
              <a:rPr lang="pt-BR" sz="1200" b="1" i="1" dirty="0">
                <a:solidFill>
                  <a:srgbClr val="FFFF00"/>
                </a:solidFill>
                <a:latin typeface="+mj-lt"/>
              </a:rPr>
              <a:t>Isabela </a:t>
            </a:r>
            <a:r>
              <a:rPr lang="pt-BR" sz="1200" b="1" i="1" dirty="0" err="1">
                <a:solidFill>
                  <a:srgbClr val="FFFF00"/>
                </a:solidFill>
                <a:latin typeface="+mj-lt"/>
              </a:rPr>
              <a:t>Amorelli</a:t>
            </a:r>
            <a:endParaRPr lang="pt-BR" sz="1200" b="1" i="1" dirty="0">
              <a:solidFill>
                <a:srgbClr val="FFFF00"/>
              </a:solidFill>
              <a:latin typeface="+mj-lt"/>
            </a:endParaRPr>
          </a:p>
          <a:p>
            <a:r>
              <a:rPr lang="pt-BR" sz="1200" b="1" dirty="0">
                <a:solidFill>
                  <a:schemeClr val="bg1"/>
                </a:solidFill>
                <a:latin typeface="+mj-lt"/>
              </a:rPr>
              <a:t>Subsecretários –  </a:t>
            </a:r>
            <a:r>
              <a:rPr lang="pt-BR" sz="1200" b="1" i="1" dirty="0" smtClean="0">
                <a:solidFill>
                  <a:srgbClr val="FFFF00"/>
                </a:solidFill>
              </a:rPr>
              <a:t>Adriana </a:t>
            </a:r>
            <a:r>
              <a:rPr lang="pt-BR" sz="1200" b="1" i="1" dirty="0" err="1" smtClean="0">
                <a:solidFill>
                  <a:srgbClr val="FFFF00"/>
                </a:solidFill>
              </a:rPr>
              <a:t>Savite</a:t>
            </a:r>
            <a:r>
              <a:rPr lang="pt-BR" sz="1200" b="1" i="1" dirty="0" smtClean="0">
                <a:solidFill>
                  <a:srgbClr val="FFFF00"/>
                </a:solidFill>
              </a:rPr>
              <a:t>, Janaína Vieira, </a:t>
            </a:r>
            <a:endParaRPr lang="pt-BR" sz="1200" b="1" i="1" dirty="0">
              <a:solidFill>
                <a:srgbClr val="FFFF00"/>
              </a:solidFill>
            </a:endParaRPr>
          </a:p>
          <a:p>
            <a:r>
              <a:rPr lang="pt-BR" sz="1200" b="1" i="1" dirty="0">
                <a:solidFill>
                  <a:srgbClr val="FFFF00"/>
                </a:solidFill>
              </a:rPr>
              <a:t>Izabel </a:t>
            </a:r>
            <a:r>
              <a:rPr lang="pt-BR" sz="1200" b="1" i="1" dirty="0" smtClean="0">
                <a:solidFill>
                  <a:srgbClr val="FFFF00"/>
                </a:solidFill>
              </a:rPr>
              <a:t>Borges, Marcelo Vaz, Ricardo Noronha e Vicente Lima</a:t>
            </a:r>
            <a:endParaRPr lang="pt-BR" sz="1200" b="1" i="1" dirty="0">
              <a:solidFill>
                <a:srgbClr val="FFFF00"/>
              </a:solidFill>
            </a:endParaRPr>
          </a:p>
          <a:p>
            <a:endParaRPr lang="pt-BR" sz="12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-167951" y="716562"/>
            <a:ext cx="780097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b="1" dirty="0" smtClean="0">
                <a:solidFill>
                  <a:schemeClr val="bg1"/>
                </a:solidFill>
                <a:latin typeface="+mj-lt"/>
              </a:rPr>
              <a:t>Obrigado</a:t>
            </a:r>
            <a:endParaRPr lang="pt-BR" sz="3500" b="1" dirty="0" smtClean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353418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-2704" y="6390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 smtClean="0"/>
              <a:t>Objetivos das reuniões</a:t>
            </a:r>
            <a:endParaRPr lang="pt-BR" sz="1800" dirty="0"/>
          </a:p>
        </p:txBody>
      </p:sp>
      <p:sp>
        <p:nvSpPr>
          <p:cNvPr id="15" name="Retângulo 14"/>
          <p:cNvSpPr/>
          <p:nvPr/>
        </p:nvSpPr>
        <p:spPr>
          <a:xfrm>
            <a:off x="0" y="1050729"/>
            <a:ext cx="7558378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500" dirty="0" smtClean="0">
                <a:solidFill>
                  <a:srgbClr val="0070C0"/>
                </a:solidFill>
              </a:rPr>
              <a:t>Atualizar as Administrações Regionais sobre os trabalhos que estão sendo realizados na SEDUH.</a:t>
            </a: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500" dirty="0" smtClean="0">
                <a:solidFill>
                  <a:srgbClr val="0070C0"/>
                </a:solidFill>
              </a:rPr>
              <a:t>Apresentar novas Leis e Decretos.</a:t>
            </a: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500" dirty="0" smtClean="0">
                <a:solidFill>
                  <a:srgbClr val="0070C0"/>
                </a:solidFill>
              </a:rPr>
              <a:t>Alinhar o entendimento de todas as </a:t>
            </a:r>
            <a:r>
              <a:rPr lang="pt-BR" sz="1500" dirty="0" err="1" smtClean="0">
                <a:solidFill>
                  <a:srgbClr val="0070C0"/>
                </a:solidFill>
              </a:rPr>
              <a:t>Ras</a:t>
            </a:r>
            <a:r>
              <a:rPr lang="pt-BR" sz="1500" dirty="0" smtClean="0">
                <a:solidFill>
                  <a:srgbClr val="0070C0"/>
                </a:solidFill>
              </a:rPr>
              <a:t>.</a:t>
            </a:r>
            <a:endParaRPr lang="pt-BR" sz="1500" dirty="0">
              <a:solidFill>
                <a:srgbClr val="0070C0"/>
              </a:solidFill>
            </a:endParaRP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endParaRPr lang="pt-BR" sz="1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9869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-2704" y="6390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 smtClean="0"/>
              <a:t>Cronograma das reuniões</a:t>
            </a:r>
            <a:endParaRPr lang="pt-BR" sz="1800" dirty="0"/>
          </a:p>
        </p:txBody>
      </p:sp>
      <p:graphicFrame>
        <p:nvGraphicFramePr>
          <p:cNvPr id="8" name="Objeto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4033009"/>
              </p:ext>
            </p:extLst>
          </p:nvPr>
        </p:nvGraphicFramePr>
        <p:xfrm>
          <a:off x="332546" y="1415257"/>
          <a:ext cx="7135882" cy="24818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Planilha" r:id="rId6" imgW="4427397" imgH="1539444" progId="Excel.Sheet.12">
                  <p:embed/>
                </p:oleObj>
              </mc:Choice>
              <mc:Fallback>
                <p:oleObj name="Planilha" r:id="rId6" imgW="4427397" imgH="153944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332546" y="1415257"/>
                        <a:ext cx="7135882" cy="24818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62684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nfor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-2704" y="6390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 smtClean="0"/>
              <a:t>1ª Reunião</a:t>
            </a:r>
            <a:endParaRPr lang="pt-BR" sz="1800" dirty="0"/>
          </a:p>
        </p:txBody>
      </p:sp>
      <p:sp>
        <p:nvSpPr>
          <p:cNvPr id="15" name="Retângulo 14"/>
          <p:cNvSpPr/>
          <p:nvPr/>
        </p:nvSpPr>
        <p:spPr>
          <a:xfrm>
            <a:off x="0" y="1050729"/>
            <a:ext cx="755837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500" dirty="0" smtClean="0">
                <a:solidFill>
                  <a:srgbClr val="0070C0"/>
                </a:solidFill>
              </a:rPr>
              <a:t>Objetivo das reuniões.</a:t>
            </a: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500" dirty="0" smtClean="0">
                <a:solidFill>
                  <a:srgbClr val="0070C0"/>
                </a:solidFill>
              </a:rPr>
              <a:t>Informes Gerais</a:t>
            </a: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500" dirty="0" smtClean="0">
                <a:solidFill>
                  <a:srgbClr val="0070C0"/>
                </a:solidFill>
              </a:rPr>
              <a:t>Aplicação do Decreto nº 41.654, de 28 de dezembro de 2020 (RLE em Zonas Rurais).</a:t>
            </a: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endParaRPr lang="pt-BR" sz="1500" dirty="0" smtClean="0">
              <a:solidFill>
                <a:srgbClr val="0070C0"/>
              </a:solidFill>
            </a:endParaRP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endParaRPr lang="pt-BR" sz="1500" dirty="0">
              <a:solidFill>
                <a:srgbClr val="0070C0"/>
              </a:solidFill>
            </a:endParaRP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endParaRPr lang="pt-BR" sz="1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9712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nfor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-2704" y="6390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 smtClean="0"/>
              <a:t>Próximas Reuniões</a:t>
            </a:r>
            <a:endParaRPr lang="pt-BR" sz="1800" dirty="0"/>
          </a:p>
        </p:txBody>
      </p:sp>
      <p:sp>
        <p:nvSpPr>
          <p:cNvPr id="15" name="Retângulo 14"/>
          <p:cNvSpPr/>
          <p:nvPr/>
        </p:nvSpPr>
        <p:spPr>
          <a:xfrm>
            <a:off x="0" y="1050729"/>
            <a:ext cx="7558378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500" dirty="0">
                <a:solidFill>
                  <a:srgbClr val="0070C0"/>
                </a:solidFill>
              </a:rPr>
              <a:t>Dúvidas com a Central de Aprovação de Projetos – CAP</a:t>
            </a:r>
            <a:r>
              <a:rPr lang="pt-BR" sz="1500" dirty="0" smtClean="0">
                <a:solidFill>
                  <a:srgbClr val="0070C0"/>
                </a:solidFill>
              </a:rPr>
              <a:t>.</a:t>
            </a: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500" dirty="0">
                <a:solidFill>
                  <a:srgbClr val="0070C0"/>
                </a:solidFill>
              </a:rPr>
              <a:t>Criação dos Conselhos Locais de Planejamento – </a:t>
            </a:r>
            <a:r>
              <a:rPr lang="pt-BR" sz="1500" dirty="0" err="1">
                <a:solidFill>
                  <a:srgbClr val="0070C0"/>
                </a:solidFill>
              </a:rPr>
              <a:t>CLPs</a:t>
            </a:r>
            <a:r>
              <a:rPr lang="pt-BR" sz="1500" dirty="0">
                <a:solidFill>
                  <a:srgbClr val="0070C0"/>
                </a:solidFill>
              </a:rPr>
              <a:t>.</a:t>
            </a: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500" dirty="0">
                <a:solidFill>
                  <a:srgbClr val="0070C0"/>
                </a:solidFill>
              </a:rPr>
              <a:t>Apresentação dos Projetos de Urbanização ou Requalificação urbana </a:t>
            </a:r>
            <a:r>
              <a:rPr lang="pt-BR" sz="1500" dirty="0" smtClean="0">
                <a:solidFill>
                  <a:srgbClr val="0070C0"/>
                </a:solidFill>
              </a:rPr>
              <a:t>SEDUH</a:t>
            </a:r>
          </a:p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500" dirty="0">
                <a:solidFill>
                  <a:srgbClr val="0070C0"/>
                </a:solidFill>
              </a:rPr>
              <a:t>Decreto nº 41.668/2020 – autorização para ocupação, a título precário, de áreas públicas lindeiras a lotes de uso predominantemente comercial, mediante contraprestação do preço.</a:t>
            </a: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500" dirty="0">
                <a:solidFill>
                  <a:srgbClr val="0070C0"/>
                </a:solidFill>
              </a:rPr>
              <a:t>Orientações sobre o programa “ADOTE UM PRAÇA</a:t>
            </a:r>
            <a:r>
              <a:rPr lang="pt-BR" sz="1500" dirty="0" smtClean="0">
                <a:solidFill>
                  <a:srgbClr val="0070C0"/>
                </a:solidFill>
              </a:rPr>
              <a:t>”.</a:t>
            </a: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500" dirty="0" smtClean="0">
                <a:solidFill>
                  <a:srgbClr val="0070C0"/>
                </a:solidFill>
              </a:rPr>
              <a:t>Engenhos Publicitários.</a:t>
            </a:r>
            <a:endParaRPr lang="pt-BR" sz="1500" dirty="0">
              <a:solidFill>
                <a:srgbClr val="0070C0"/>
              </a:solidFill>
            </a:endParaRP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endParaRPr lang="pt-BR" sz="1500" dirty="0">
              <a:solidFill>
                <a:srgbClr val="0070C0"/>
              </a:solidFill>
            </a:endParaRP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endParaRPr lang="pt-BR" sz="1500" dirty="0">
              <a:solidFill>
                <a:srgbClr val="0070C0"/>
              </a:solidFill>
            </a:endParaRP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endParaRPr lang="pt-BR" sz="1500" dirty="0">
              <a:solidFill>
                <a:srgbClr val="0070C0"/>
              </a:solidFill>
            </a:endParaRP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endParaRPr lang="pt-BR" sz="1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016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nfor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-2704" y="6390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 smtClean="0"/>
              <a:t>Informes Gerais</a:t>
            </a:r>
            <a:endParaRPr lang="pt-BR" sz="1800" dirty="0"/>
          </a:p>
        </p:txBody>
      </p:sp>
      <p:sp>
        <p:nvSpPr>
          <p:cNvPr id="15" name="Retângulo 14"/>
          <p:cNvSpPr/>
          <p:nvPr/>
        </p:nvSpPr>
        <p:spPr>
          <a:xfrm>
            <a:off x="0" y="1050729"/>
            <a:ext cx="7558378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500" dirty="0" smtClean="0">
                <a:solidFill>
                  <a:srgbClr val="0070C0"/>
                </a:solidFill>
              </a:rPr>
              <a:t>Plano de Quiosques – de acordo com a Portaria nº 94/2020, o prazo de apresentação de 180 dias se encerra em 10/04/2021.</a:t>
            </a:r>
          </a:p>
          <a:p>
            <a:pPr>
              <a:lnSpc>
                <a:spcPct val="200000"/>
              </a:lnSpc>
              <a:buSzPct val="80000"/>
            </a:pPr>
            <a:endParaRPr lang="pt-BR" sz="1500" dirty="0">
              <a:solidFill>
                <a:srgbClr val="0070C0"/>
              </a:solidFill>
            </a:endParaRPr>
          </a:p>
          <a:p>
            <a:pPr algn="ctr">
              <a:lnSpc>
                <a:spcPct val="200000"/>
              </a:lnSpc>
              <a:buSzPct val="80000"/>
            </a:pPr>
            <a:r>
              <a:rPr lang="pt-BR" sz="1500" dirty="0" smtClean="0">
                <a:solidFill>
                  <a:srgbClr val="0070C0"/>
                </a:solidFill>
              </a:rPr>
              <a:t>E-mail para solicitar a senha: </a:t>
            </a:r>
            <a:r>
              <a:rPr lang="pt-BR" sz="1500" dirty="0" smtClean="0">
                <a:solidFill>
                  <a:srgbClr val="0070C0"/>
                </a:solidFill>
                <a:hlinkClick r:id="rId5"/>
              </a:rPr>
              <a:t>gab@seduh.df.gov.br</a:t>
            </a:r>
            <a:endParaRPr lang="pt-BR" sz="1500" dirty="0" smtClean="0">
              <a:solidFill>
                <a:srgbClr val="0070C0"/>
              </a:solidFill>
            </a:endParaRPr>
          </a:p>
          <a:p>
            <a:pPr>
              <a:lnSpc>
                <a:spcPct val="200000"/>
              </a:lnSpc>
              <a:buSzPct val="80000"/>
            </a:pPr>
            <a:endParaRPr lang="pt-BR" sz="1500" dirty="0" smtClean="0">
              <a:solidFill>
                <a:srgbClr val="0070C0"/>
              </a:solidFill>
            </a:endParaRP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endParaRPr lang="pt-BR" sz="1500" dirty="0" smtClean="0">
              <a:solidFill>
                <a:srgbClr val="0070C0"/>
              </a:solidFill>
            </a:endParaRP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endParaRPr lang="pt-BR" sz="1500" dirty="0">
              <a:solidFill>
                <a:srgbClr val="0070C0"/>
              </a:solidFill>
            </a:endParaRP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endParaRPr lang="pt-BR" sz="1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4759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nfor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-2704" y="6390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 smtClean="0"/>
              <a:t>Informes Gerais</a:t>
            </a:r>
            <a:endParaRPr lang="pt-BR" sz="1800" dirty="0"/>
          </a:p>
        </p:txBody>
      </p:sp>
      <p:sp>
        <p:nvSpPr>
          <p:cNvPr id="15" name="Retângulo 14"/>
          <p:cNvSpPr/>
          <p:nvPr/>
        </p:nvSpPr>
        <p:spPr>
          <a:xfrm>
            <a:off x="0" y="1050729"/>
            <a:ext cx="7558378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500" dirty="0" smtClean="0">
                <a:solidFill>
                  <a:srgbClr val="0070C0"/>
                </a:solidFill>
              </a:rPr>
              <a:t>Projetos que as </a:t>
            </a:r>
            <a:r>
              <a:rPr lang="pt-BR" sz="1500" dirty="0" err="1" smtClean="0">
                <a:solidFill>
                  <a:srgbClr val="0070C0"/>
                </a:solidFill>
              </a:rPr>
              <a:t>Ras</a:t>
            </a:r>
            <a:r>
              <a:rPr lang="pt-BR" sz="1500" dirty="0" smtClean="0">
                <a:solidFill>
                  <a:srgbClr val="0070C0"/>
                </a:solidFill>
              </a:rPr>
              <a:t> podem desenvolver – de acordo com o Decreto no. 22.929 de 8 e Maio de 2002</a:t>
            </a:r>
          </a:p>
          <a:p>
            <a:pPr lvl="2"/>
            <a:r>
              <a:rPr lang="pt-BR" sz="1500" u="sng" dirty="0" smtClean="0">
                <a:solidFill>
                  <a:srgbClr val="0070C0"/>
                </a:solidFill>
              </a:rPr>
              <a:t>Grupo I  (Projetos já registrados)</a:t>
            </a:r>
            <a:endParaRPr lang="pt-BR" sz="1500" u="sng" dirty="0">
              <a:solidFill>
                <a:srgbClr val="0070C0"/>
              </a:solidFill>
            </a:endParaRPr>
          </a:p>
          <a:p>
            <a:pPr lvl="2"/>
            <a:r>
              <a:rPr lang="pt-BR" sz="1500" dirty="0">
                <a:solidFill>
                  <a:srgbClr val="0070C0"/>
                </a:solidFill>
              </a:rPr>
              <a:t>I – locação de mobiliário urbano;</a:t>
            </a:r>
          </a:p>
          <a:p>
            <a:pPr lvl="2"/>
            <a:r>
              <a:rPr lang="pt-BR" sz="1500" dirty="0">
                <a:solidFill>
                  <a:srgbClr val="0070C0"/>
                </a:solidFill>
              </a:rPr>
              <a:t>II - reformulações de sistema viário do </a:t>
            </a:r>
            <a:r>
              <a:rPr lang="pt-BR" sz="1500" dirty="0" smtClean="0">
                <a:solidFill>
                  <a:srgbClr val="0070C0"/>
                </a:solidFill>
              </a:rPr>
              <a:t>tipo:</a:t>
            </a:r>
          </a:p>
          <a:p>
            <a:pPr lvl="2"/>
            <a:r>
              <a:rPr lang="pt-BR" sz="1500" dirty="0">
                <a:solidFill>
                  <a:srgbClr val="0070C0"/>
                </a:solidFill>
              </a:rPr>
              <a:t>	</a:t>
            </a:r>
            <a:r>
              <a:rPr lang="pt-BR" sz="1500" dirty="0" smtClean="0">
                <a:solidFill>
                  <a:srgbClr val="0070C0"/>
                </a:solidFill>
              </a:rPr>
              <a:t>a. retornos</a:t>
            </a:r>
          </a:p>
          <a:p>
            <a:pPr lvl="2"/>
            <a:r>
              <a:rPr lang="pt-BR" sz="1500" dirty="0">
                <a:solidFill>
                  <a:srgbClr val="0070C0"/>
                </a:solidFill>
              </a:rPr>
              <a:t>	</a:t>
            </a:r>
            <a:r>
              <a:rPr lang="pt-BR" sz="1500" dirty="0" smtClean="0">
                <a:solidFill>
                  <a:srgbClr val="0070C0"/>
                </a:solidFill>
              </a:rPr>
              <a:t>b. faixa de aceleração e desaceleração</a:t>
            </a:r>
          </a:p>
          <a:p>
            <a:pPr lvl="2"/>
            <a:r>
              <a:rPr lang="pt-BR" sz="1500" dirty="0">
                <a:solidFill>
                  <a:srgbClr val="0070C0"/>
                </a:solidFill>
              </a:rPr>
              <a:t>	</a:t>
            </a:r>
            <a:r>
              <a:rPr lang="pt-BR" sz="1500" dirty="0" smtClean="0">
                <a:solidFill>
                  <a:srgbClr val="0070C0"/>
                </a:solidFill>
              </a:rPr>
              <a:t>c. baias de embarque e desembarque</a:t>
            </a:r>
            <a:endParaRPr lang="pt-BR" sz="1500" dirty="0">
              <a:solidFill>
                <a:srgbClr val="0070C0"/>
              </a:solidFill>
            </a:endParaRPr>
          </a:p>
          <a:p>
            <a:pPr lvl="2"/>
            <a:r>
              <a:rPr lang="pt-BR" sz="1500" dirty="0">
                <a:solidFill>
                  <a:srgbClr val="0070C0"/>
                </a:solidFill>
              </a:rPr>
              <a:t>III - detalhamento de estacionamentos públicos;</a:t>
            </a:r>
          </a:p>
          <a:p>
            <a:pPr lvl="2" algn="just"/>
            <a:r>
              <a:rPr lang="pt-BR" sz="1500" dirty="0">
                <a:solidFill>
                  <a:srgbClr val="0070C0"/>
                </a:solidFill>
              </a:rPr>
              <a:t>IV - paisagismo de espaços livres de uso público;</a:t>
            </a:r>
          </a:p>
          <a:p>
            <a:pPr lvl="2"/>
            <a:r>
              <a:rPr lang="pt-BR" sz="1500" dirty="0">
                <a:solidFill>
                  <a:srgbClr val="0070C0"/>
                </a:solidFill>
              </a:rPr>
              <a:t> V – definição de acessos a lotes, excetuando aqueles que abriguem </a:t>
            </a:r>
            <a:r>
              <a:rPr lang="pt-BR" sz="1500" dirty="0" err="1">
                <a:solidFill>
                  <a:srgbClr val="0070C0"/>
                </a:solidFill>
              </a:rPr>
              <a:t>pólos</a:t>
            </a:r>
            <a:r>
              <a:rPr lang="pt-BR" sz="1500" dirty="0">
                <a:solidFill>
                  <a:srgbClr val="0070C0"/>
                </a:solidFill>
              </a:rPr>
              <a:t> geradores de tráfego e postos de abastecimentos de combustível</a:t>
            </a:r>
            <a:r>
              <a:rPr lang="pt-BR" sz="1500" dirty="0" smtClean="0">
                <a:solidFill>
                  <a:srgbClr val="0070C0"/>
                </a:solidFill>
              </a:rPr>
              <a:t>.</a:t>
            </a:r>
          </a:p>
          <a:p>
            <a:pPr lvl="2"/>
            <a:endParaRPr lang="pt-BR" sz="1500" dirty="0" smtClean="0">
              <a:solidFill>
                <a:srgbClr val="0070C0"/>
              </a:solidFill>
            </a:endParaRPr>
          </a:p>
          <a:p>
            <a:pPr lvl="2"/>
            <a:r>
              <a:rPr lang="pt-BR" sz="1200" dirty="0" smtClean="0">
                <a:solidFill>
                  <a:srgbClr val="0070C0"/>
                </a:solidFill>
              </a:rPr>
              <a:t>* </a:t>
            </a:r>
            <a:r>
              <a:rPr lang="pt-BR" sz="1200" dirty="0" err="1" smtClean="0">
                <a:solidFill>
                  <a:srgbClr val="0070C0"/>
                </a:solidFill>
              </a:rPr>
              <a:t>Obs</a:t>
            </a:r>
            <a:r>
              <a:rPr lang="pt-BR" sz="1200" dirty="0" smtClean="0">
                <a:solidFill>
                  <a:srgbClr val="0070C0"/>
                </a:solidFill>
              </a:rPr>
              <a:t>: Todos os projetos devem ser enviados para arquivamento na Mapoteca.</a:t>
            </a:r>
            <a:endParaRPr lang="pt-BR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116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nfor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-2704" y="6390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 smtClean="0"/>
              <a:t>Informes Gerais</a:t>
            </a:r>
            <a:endParaRPr lang="pt-BR" sz="1800" dirty="0"/>
          </a:p>
        </p:txBody>
      </p:sp>
      <p:sp>
        <p:nvSpPr>
          <p:cNvPr id="15" name="Retângulo 14"/>
          <p:cNvSpPr/>
          <p:nvPr/>
        </p:nvSpPr>
        <p:spPr>
          <a:xfrm>
            <a:off x="0" y="1050729"/>
            <a:ext cx="76172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15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500" dirty="0" smtClean="0">
                <a:solidFill>
                  <a:srgbClr val="0070C0"/>
                </a:solidFill>
              </a:rPr>
              <a:t>Projetos que as </a:t>
            </a:r>
            <a:r>
              <a:rPr lang="pt-BR" sz="1500" dirty="0" err="1" smtClean="0">
                <a:solidFill>
                  <a:srgbClr val="0070C0"/>
                </a:solidFill>
              </a:rPr>
              <a:t>Ras</a:t>
            </a:r>
            <a:r>
              <a:rPr lang="pt-BR" sz="1500" dirty="0" smtClean="0">
                <a:solidFill>
                  <a:srgbClr val="0070C0"/>
                </a:solidFill>
              </a:rPr>
              <a:t> podem desenvolver – de acordo com o Decreto no. 22.929 de 8 e Maio de 2002</a:t>
            </a:r>
          </a:p>
          <a:p>
            <a:pPr lvl="2"/>
            <a:r>
              <a:rPr lang="pt-BR" sz="1500" u="sng" dirty="0" smtClean="0">
                <a:solidFill>
                  <a:srgbClr val="0070C0"/>
                </a:solidFill>
              </a:rPr>
              <a:t>Grupo </a:t>
            </a:r>
            <a:r>
              <a:rPr lang="pt-BR" sz="1500" u="sng" dirty="0">
                <a:solidFill>
                  <a:srgbClr val="0070C0"/>
                </a:solidFill>
              </a:rPr>
              <a:t>II – submetidos à aprovação prévia da SEDUH</a:t>
            </a:r>
          </a:p>
          <a:p>
            <a:pPr lvl="2" algn="just"/>
            <a:r>
              <a:rPr lang="pt-BR" sz="1500" dirty="0">
                <a:solidFill>
                  <a:srgbClr val="0070C0"/>
                </a:solidFill>
              </a:rPr>
              <a:t>I – reformulações de sistema viário do tipo estacionamentos de veículos não previstos em projeto de urbanismo; </a:t>
            </a:r>
          </a:p>
          <a:p>
            <a:pPr lvl="2" algn="just"/>
            <a:r>
              <a:rPr lang="pt-BR" sz="1500" dirty="0">
                <a:solidFill>
                  <a:srgbClr val="0070C0"/>
                </a:solidFill>
              </a:rPr>
              <a:t>II – definição de acessos a lotes que abriguem </a:t>
            </a:r>
            <a:r>
              <a:rPr lang="pt-BR" sz="1500" dirty="0" err="1">
                <a:solidFill>
                  <a:srgbClr val="0070C0"/>
                </a:solidFill>
              </a:rPr>
              <a:t>pólos</a:t>
            </a:r>
            <a:r>
              <a:rPr lang="pt-BR" sz="1500" dirty="0">
                <a:solidFill>
                  <a:srgbClr val="0070C0"/>
                </a:solidFill>
              </a:rPr>
              <a:t> geradores de tráfego e postos de abastecimento de combustível;</a:t>
            </a:r>
          </a:p>
          <a:p>
            <a:pPr lvl="2" algn="just"/>
            <a:r>
              <a:rPr lang="pt-BR" sz="1500" dirty="0">
                <a:solidFill>
                  <a:srgbClr val="0070C0"/>
                </a:solidFill>
              </a:rPr>
              <a:t>III – definição/alteração de acessos a lotes, quando o acesso proposto localizar-se em via principal ou arterial e interurbana ou rural;</a:t>
            </a:r>
          </a:p>
          <a:p>
            <a:pPr lvl="2" algn="just"/>
            <a:r>
              <a:rPr lang="pt-BR" sz="1500" dirty="0">
                <a:solidFill>
                  <a:srgbClr val="0070C0"/>
                </a:solidFill>
              </a:rPr>
              <a:t>IV – paisagismo de espaços livres de uso público não definidos em projeto de urbanismo;</a:t>
            </a:r>
          </a:p>
          <a:p>
            <a:pPr lvl="2" algn="just"/>
            <a:r>
              <a:rPr lang="pt-BR" sz="1500" dirty="0">
                <a:solidFill>
                  <a:srgbClr val="0070C0"/>
                </a:solidFill>
              </a:rPr>
              <a:t>V – locação de mobiliário urbano do tipo ponto de táxi</a:t>
            </a:r>
            <a:r>
              <a:rPr lang="pt-BR" sz="1500" dirty="0" smtClean="0">
                <a:solidFill>
                  <a:srgbClr val="0070C0"/>
                </a:solidFill>
              </a:rPr>
              <a:t>.</a:t>
            </a:r>
          </a:p>
          <a:p>
            <a:pPr lvl="2" algn="just"/>
            <a:endParaRPr lang="pt-BR" sz="1500" dirty="0" smtClean="0">
              <a:solidFill>
                <a:srgbClr val="0070C0"/>
              </a:solidFill>
            </a:endParaRPr>
          </a:p>
          <a:p>
            <a:pPr lvl="2" algn="just"/>
            <a:r>
              <a:rPr lang="pt-BR" sz="1200" dirty="0" smtClean="0">
                <a:solidFill>
                  <a:srgbClr val="0070C0"/>
                </a:solidFill>
              </a:rPr>
              <a:t>* </a:t>
            </a:r>
            <a:r>
              <a:rPr lang="pt-BR" sz="1200" dirty="0" err="1">
                <a:solidFill>
                  <a:srgbClr val="0070C0"/>
                </a:solidFill>
              </a:rPr>
              <a:t>Obs</a:t>
            </a:r>
            <a:r>
              <a:rPr lang="pt-BR" sz="1200" dirty="0">
                <a:solidFill>
                  <a:srgbClr val="0070C0"/>
                </a:solidFill>
              </a:rPr>
              <a:t>: Todos os projetos devem ser enviados para arquivamento na Mapoteca</a:t>
            </a:r>
            <a:r>
              <a:rPr lang="pt-BR" sz="1500" dirty="0">
                <a:solidFill>
                  <a:srgbClr val="0070C0"/>
                </a:solidFill>
              </a:rPr>
              <a:t>.</a:t>
            </a:r>
          </a:p>
          <a:p>
            <a:pPr lvl="2" algn="just"/>
            <a:endParaRPr lang="pt-BR" sz="1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6426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err="1" smtClean="0"/>
              <a:t>nfor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89"/>
            <a:ext cx="7800975" cy="4875609"/>
          </a:xfrm>
          <a:prstGeom prst="rect">
            <a:avLst/>
          </a:prstGeom>
        </p:spPr>
      </p:pic>
      <p:pic>
        <p:nvPicPr>
          <p:cNvPr id="21" name="Imagem 2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733" y="4387277"/>
            <a:ext cx="476250" cy="476250"/>
          </a:xfrm>
          <a:prstGeom prst="rect">
            <a:avLst/>
          </a:prstGeom>
        </p:spPr>
      </p:pic>
      <p:sp>
        <p:nvSpPr>
          <p:cNvPr id="18" name="CaixaDeTexto 17"/>
          <p:cNvSpPr txBox="1"/>
          <p:nvPr/>
        </p:nvSpPr>
        <p:spPr>
          <a:xfrm>
            <a:off x="-2704" y="639003"/>
            <a:ext cx="5563260" cy="369332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>
            <a:defPPr>
              <a:defRPr lang="pt-BR"/>
            </a:defPPr>
            <a:lvl1pPr algn="ctr">
              <a:defRPr sz="1900" b="1">
                <a:latin typeface="+mj-lt"/>
              </a:defRPr>
            </a:lvl1pPr>
          </a:lstStyle>
          <a:p>
            <a:pPr algn="l"/>
            <a:r>
              <a:rPr lang="pt-BR" sz="1800" dirty="0" smtClean="0"/>
              <a:t>Informes Gerais</a:t>
            </a:r>
            <a:endParaRPr lang="pt-BR" sz="1800" dirty="0"/>
          </a:p>
        </p:txBody>
      </p:sp>
      <p:sp>
        <p:nvSpPr>
          <p:cNvPr id="15" name="Retângulo 14"/>
          <p:cNvSpPr/>
          <p:nvPr/>
        </p:nvSpPr>
        <p:spPr>
          <a:xfrm>
            <a:off x="0" y="1050729"/>
            <a:ext cx="7558378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r>
              <a:rPr lang="pt-BR" sz="1500" dirty="0" smtClean="0">
                <a:solidFill>
                  <a:srgbClr val="0070C0"/>
                </a:solidFill>
              </a:rPr>
              <a:t>Orientações gerais sobre instrução dos processos para viabilidade de localização.</a:t>
            </a:r>
          </a:p>
          <a:p>
            <a:pPr lvl="2"/>
            <a:r>
              <a:rPr lang="pt-BR" sz="1500" dirty="0">
                <a:solidFill>
                  <a:srgbClr val="0070C0"/>
                </a:solidFill>
              </a:rPr>
              <a:t>Viabilidade em área urbana: </a:t>
            </a:r>
          </a:p>
          <a:p>
            <a:pPr marL="894283" lvl="2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rgbClr val="0070C0"/>
                </a:solidFill>
              </a:rPr>
              <a:t>Se o lote for registrado: LUOS / NGB </a:t>
            </a:r>
          </a:p>
          <a:p>
            <a:pPr marL="894283" lvl="2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rgbClr val="0070C0"/>
                </a:solidFill>
              </a:rPr>
              <a:t>Se for </a:t>
            </a:r>
            <a:r>
              <a:rPr lang="pt-BR" sz="1500" dirty="0" smtClean="0">
                <a:solidFill>
                  <a:srgbClr val="0070C0"/>
                </a:solidFill>
              </a:rPr>
              <a:t>lote em </a:t>
            </a:r>
            <a:r>
              <a:rPr lang="pt-BR" sz="1500" dirty="0">
                <a:solidFill>
                  <a:srgbClr val="0070C0"/>
                </a:solidFill>
              </a:rPr>
              <a:t>parcelamento irregular: </a:t>
            </a:r>
            <a:r>
              <a:rPr lang="pt-BR" sz="1500" dirty="0" smtClean="0">
                <a:solidFill>
                  <a:srgbClr val="0070C0"/>
                </a:solidFill>
              </a:rPr>
              <a:t>ARIS, ARINE ou PUI</a:t>
            </a:r>
            <a:endParaRPr lang="pt-BR" sz="1500" dirty="0">
              <a:solidFill>
                <a:srgbClr val="0070C0"/>
              </a:solidFill>
            </a:endParaRPr>
          </a:p>
          <a:p>
            <a:pPr marL="894283" lvl="2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rgbClr val="0070C0"/>
                </a:solidFill>
              </a:rPr>
              <a:t>Tabela </a:t>
            </a:r>
            <a:r>
              <a:rPr lang="pt-BR" sz="1500" dirty="0" smtClean="0">
                <a:solidFill>
                  <a:srgbClr val="0070C0"/>
                </a:solidFill>
              </a:rPr>
              <a:t>CNAE: </a:t>
            </a:r>
          </a:p>
          <a:p>
            <a:pPr marL="1502816" lvl="4" indent="-285750">
              <a:buFont typeface="Arial" panose="020B0604020202020204" pitchFamily="34" charset="0"/>
              <a:buChar char="•"/>
            </a:pPr>
            <a:r>
              <a:rPr lang="pt-BR" sz="1500" dirty="0" smtClean="0">
                <a:solidFill>
                  <a:srgbClr val="0070C0"/>
                </a:solidFill>
              </a:rPr>
              <a:t>proposta </a:t>
            </a:r>
            <a:r>
              <a:rPr lang="pt-BR" sz="1500" dirty="0">
                <a:solidFill>
                  <a:srgbClr val="0070C0"/>
                </a:solidFill>
              </a:rPr>
              <a:t>de simplificação na revisão da </a:t>
            </a:r>
            <a:r>
              <a:rPr lang="pt-BR" sz="1500" dirty="0" smtClean="0">
                <a:solidFill>
                  <a:srgbClr val="0070C0"/>
                </a:solidFill>
              </a:rPr>
              <a:t>LUOS</a:t>
            </a:r>
          </a:p>
          <a:p>
            <a:pPr marL="1502816" lvl="4" indent="-285750">
              <a:buFont typeface="Arial" panose="020B0604020202020204" pitchFamily="34" charset="0"/>
              <a:buChar char="•"/>
            </a:pPr>
            <a:r>
              <a:rPr lang="pt-BR" sz="1500" dirty="0" smtClean="0">
                <a:solidFill>
                  <a:srgbClr val="0070C0"/>
                </a:solidFill>
              </a:rPr>
              <a:t>Novas atividades previstas</a:t>
            </a:r>
          </a:p>
          <a:p>
            <a:pPr marL="2111350" lvl="6" indent="-285750">
              <a:buFont typeface="Arial" panose="020B0604020202020204" pitchFamily="34" charset="0"/>
              <a:buChar char="•"/>
            </a:pPr>
            <a:endParaRPr lang="pt-BR" sz="1500" dirty="0">
              <a:solidFill>
                <a:srgbClr val="0070C0"/>
              </a:solidFill>
            </a:endParaRPr>
          </a:p>
          <a:p>
            <a:pPr lvl="2"/>
            <a:r>
              <a:rPr lang="pt-BR" sz="1500" dirty="0" smtClean="0">
                <a:solidFill>
                  <a:srgbClr val="0070C0"/>
                </a:solidFill>
              </a:rPr>
              <a:t>* A Viabilidade de localização é de responsabilidade da Administração Regional.</a:t>
            </a:r>
          </a:p>
          <a:p>
            <a:pPr lvl="2"/>
            <a:endParaRPr lang="pt-BR" sz="1500" dirty="0">
              <a:solidFill>
                <a:srgbClr val="0070C0"/>
              </a:solidFill>
            </a:endParaRPr>
          </a:p>
          <a:p>
            <a:pPr lvl="2"/>
            <a:endParaRPr lang="pt-BR" sz="1500" dirty="0" smtClean="0">
              <a:solidFill>
                <a:srgbClr val="0070C0"/>
              </a:solidFill>
            </a:endParaRPr>
          </a:p>
          <a:p>
            <a:pPr lvl="2"/>
            <a:r>
              <a:rPr lang="pt-BR" sz="1500" dirty="0" smtClean="0">
                <a:solidFill>
                  <a:srgbClr val="0070C0"/>
                </a:solidFill>
              </a:rPr>
              <a:t>Viabilidade </a:t>
            </a:r>
            <a:r>
              <a:rPr lang="pt-BR" sz="1500" dirty="0">
                <a:solidFill>
                  <a:srgbClr val="0070C0"/>
                </a:solidFill>
              </a:rPr>
              <a:t>em área rural: apresentação a seguir.</a:t>
            </a:r>
          </a:p>
          <a:p>
            <a:pPr marL="171450" indent="-171450">
              <a:lnSpc>
                <a:spcPct val="200000"/>
              </a:lnSpc>
              <a:buSzPct val="80000"/>
              <a:buFont typeface="Wingdings" panose="05000000000000000000" pitchFamily="2" charset="2"/>
              <a:buChar char="Ø"/>
            </a:pPr>
            <a:endParaRPr lang="pt-BR" sz="15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941818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1787</TotalTime>
  <Words>477</Words>
  <Application>Microsoft Office PowerPoint</Application>
  <PresentationFormat>Personalizar</PresentationFormat>
  <Paragraphs>86</Paragraphs>
  <Slides>10</Slides>
  <Notes>10</Notes>
  <HiddenSlides>0</HiddenSlides>
  <MMClips>0</MMClips>
  <ScaleCrop>false</ScaleCrop>
  <HeadingPairs>
    <vt:vector size="8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Wingdings</vt:lpstr>
      <vt:lpstr>Tema do Office</vt:lpstr>
      <vt:lpstr>Planilha</vt:lpstr>
      <vt:lpstr>Apresentação do PowerPoint</vt:lpstr>
      <vt:lpstr>Apresentação do PowerPoint</vt:lpstr>
      <vt:lpstr>Apresentação do PowerPoint</vt:lpstr>
      <vt:lpstr>nfor</vt:lpstr>
      <vt:lpstr>nfor</vt:lpstr>
      <vt:lpstr>nfor</vt:lpstr>
      <vt:lpstr>nfor</vt:lpstr>
      <vt:lpstr>nfor</vt:lpstr>
      <vt:lpstr>nfor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Fabiana Nunan Kriemler Reis</dc:creator>
  <cp:lastModifiedBy>Janaina</cp:lastModifiedBy>
  <cp:revision>241</cp:revision>
  <dcterms:created xsi:type="dcterms:W3CDTF">2019-01-22T13:33:57Z</dcterms:created>
  <dcterms:modified xsi:type="dcterms:W3CDTF">2021-02-09T21:14:34Z</dcterms:modified>
</cp:coreProperties>
</file>