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336" r:id="rId2"/>
    <p:sldId id="350" r:id="rId3"/>
    <p:sldId id="351" r:id="rId4"/>
    <p:sldId id="352" r:id="rId5"/>
    <p:sldId id="365" r:id="rId6"/>
    <p:sldId id="366" r:id="rId7"/>
    <p:sldId id="357" r:id="rId8"/>
    <p:sldId id="359" r:id="rId9"/>
    <p:sldId id="362" r:id="rId10"/>
    <p:sldId id="358" r:id="rId11"/>
    <p:sldId id="360" r:id="rId12"/>
    <p:sldId id="363" r:id="rId13"/>
    <p:sldId id="361" r:id="rId14"/>
    <p:sldId id="265" r:id="rId15"/>
  </p:sldIdLst>
  <p:sldSz cx="7800975" cy="4878388"/>
  <p:notesSz cx="6794500" cy="9931400"/>
  <p:defaultTextStyle>
    <a:defPPr>
      <a:defRPr lang="pt-BR"/>
    </a:defPPr>
    <a:lvl1pPr marL="0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1pPr>
    <a:lvl2pPr marL="304267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2pPr>
    <a:lvl3pPr marL="608533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3pPr>
    <a:lvl4pPr marL="912800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4pPr>
    <a:lvl5pPr marL="1217066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5pPr>
    <a:lvl6pPr marL="1521333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6pPr>
    <a:lvl7pPr marL="1825600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7pPr>
    <a:lvl8pPr marL="2129866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8pPr>
    <a:lvl9pPr marL="2434133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 pos="24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6" autoAdjust="0"/>
    <p:restoredTop sz="94660" autoAdjust="0"/>
  </p:normalViewPr>
  <p:slideViewPr>
    <p:cSldViewPr snapToGrid="0">
      <p:cViewPr varScale="1">
        <p:scale>
          <a:sx n="156" d="100"/>
          <a:sy n="156" d="100"/>
        </p:scale>
        <p:origin x="1296" y="156"/>
      </p:cViewPr>
      <p:guideLst>
        <p:guide orient="horz" pos="1536"/>
        <p:guide pos="24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520CCB-DB89-4FB4-AC12-38690C35A59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2CDA135-87D0-4E68-A294-48D83F9FA37A}">
      <dgm:prSet phldrT="[Texto]"/>
      <dgm:spPr/>
      <dgm:t>
        <a:bodyPr/>
        <a:lstStyle/>
        <a:p>
          <a:r>
            <a:rPr lang="pt-BR" b="1" dirty="0"/>
            <a:t>CAP</a:t>
          </a:r>
        </a:p>
      </dgm:t>
    </dgm:pt>
    <dgm:pt modelId="{EA936F79-1029-4A65-AD23-62712B8A5474}" type="parTrans" cxnId="{C7CBE679-0F74-4017-83CD-B8477EC9C2D5}">
      <dgm:prSet/>
      <dgm:spPr/>
      <dgm:t>
        <a:bodyPr/>
        <a:lstStyle/>
        <a:p>
          <a:endParaRPr lang="pt-BR"/>
        </a:p>
      </dgm:t>
    </dgm:pt>
    <dgm:pt modelId="{26500E7C-6945-48E3-ACC5-27A948C5C9DD}" type="sibTrans" cxnId="{C7CBE679-0F74-4017-83CD-B8477EC9C2D5}">
      <dgm:prSet/>
      <dgm:spPr/>
      <dgm:t>
        <a:bodyPr/>
        <a:lstStyle/>
        <a:p>
          <a:pPr algn="ctr"/>
          <a:r>
            <a:rPr lang="pt-BR" dirty="0"/>
            <a:t>CENTRAL DE APROVAÇÃO DE PROJETOS</a:t>
          </a:r>
        </a:p>
      </dgm:t>
    </dgm:pt>
    <dgm:pt modelId="{3129B285-210B-4147-B4B5-7F9578E5ECF3}">
      <dgm:prSet phldrT="[Texto]"/>
      <dgm:spPr/>
      <dgm:t>
        <a:bodyPr/>
        <a:lstStyle/>
        <a:p>
          <a:r>
            <a:rPr lang="pt-BR" b="1" dirty="0"/>
            <a:t>UJAD</a:t>
          </a:r>
        </a:p>
      </dgm:t>
    </dgm:pt>
    <dgm:pt modelId="{56EB773C-A9B8-4751-8C12-559E352678B3}" type="parTrans" cxnId="{C66F0E0A-9412-4178-901D-B2D731B33D3E}">
      <dgm:prSet/>
      <dgm:spPr/>
      <dgm:t>
        <a:bodyPr/>
        <a:lstStyle/>
        <a:p>
          <a:endParaRPr lang="pt-BR"/>
        </a:p>
      </dgm:t>
    </dgm:pt>
    <dgm:pt modelId="{7DBF61E2-B9CE-4C4C-B357-4A59C2F8679F}" type="sibTrans" cxnId="{C66F0E0A-9412-4178-901D-B2D731B33D3E}">
      <dgm:prSet/>
      <dgm:spPr/>
      <dgm:t>
        <a:bodyPr/>
        <a:lstStyle/>
        <a:p>
          <a:pPr algn="ctr"/>
          <a:r>
            <a:rPr lang="pt-BR" dirty="0"/>
            <a:t>UNIDADE DE APOIO JURÍDICO E ADMINISTRATIVO</a:t>
          </a:r>
        </a:p>
      </dgm:t>
    </dgm:pt>
    <dgm:pt modelId="{6FC025D7-A4DE-4890-93F6-64739ED8BE62}">
      <dgm:prSet phldrT="[Texto]"/>
      <dgm:spPr/>
      <dgm:t>
        <a:bodyPr/>
        <a:lstStyle/>
        <a:p>
          <a:r>
            <a:rPr lang="pt-BR" b="1" dirty="0"/>
            <a:t>ULIC</a:t>
          </a:r>
        </a:p>
      </dgm:t>
    </dgm:pt>
    <dgm:pt modelId="{D9CE7ADD-6DAA-4DE1-A20C-9BFD948CC581}" type="parTrans" cxnId="{FEDA78F6-5C3E-4B92-AD9B-F059AEFAF4A6}">
      <dgm:prSet/>
      <dgm:spPr/>
      <dgm:t>
        <a:bodyPr/>
        <a:lstStyle/>
        <a:p>
          <a:endParaRPr lang="pt-BR"/>
        </a:p>
      </dgm:t>
    </dgm:pt>
    <dgm:pt modelId="{5B66C6C0-6E88-4F2D-8B12-94482CFF8C7D}" type="sibTrans" cxnId="{FEDA78F6-5C3E-4B92-AD9B-F059AEFAF4A6}">
      <dgm:prSet/>
      <dgm:spPr/>
      <dgm:t>
        <a:bodyPr/>
        <a:lstStyle/>
        <a:p>
          <a:pPr algn="ctr"/>
          <a:r>
            <a:rPr lang="pt-BR" dirty="0"/>
            <a:t>UNIDADE DE LICENCIAMENTO DE OBRAS</a:t>
          </a:r>
        </a:p>
      </dgm:t>
    </dgm:pt>
    <dgm:pt modelId="{796D9D75-0428-4267-A7C5-FB15A8726F9A}">
      <dgm:prSet/>
      <dgm:spPr/>
      <dgm:t>
        <a:bodyPr/>
        <a:lstStyle/>
        <a:p>
          <a:r>
            <a:rPr lang="pt-BR" b="1" dirty="0"/>
            <a:t>COJU</a:t>
          </a:r>
        </a:p>
      </dgm:t>
    </dgm:pt>
    <dgm:pt modelId="{DE7C0147-224D-4B41-B343-E02655948608}" type="parTrans" cxnId="{39F855D0-1B8D-4D0E-907B-B6B30463A167}">
      <dgm:prSet/>
      <dgm:spPr/>
      <dgm:t>
        <a:bodyPr/>
        <a:lstStyle/>
        <a:p>
          <a:endParaRPr lang="pt-BR"/>
        </a:p>
      </dgm:t>
    </dgm:pt>
    <dgm:pt modelId="{45F146DD-C60C-4BE3-BAEE-20A5600A2CB5}" type="sibTrans" cxnId="{39F855D0-1B8D-4D0E-907B-B6B30463A167}">
      <dgm:prSet/>
      <dgm:spPr/>
      <dgm:t>
        <a:bodyPr/>
        <a:lstStyle/>
        <a:p>
          <a:pPr algn="ctr"/>
          <a:r>
            <a:rPr lang="pt-BR" dirty="0"/>
            <a:t>COORD. DE APOIO JURÍDICO</a:t>
          </a:r>
        </a:p>
      </dgm:t>
    </dgm:pt>
    <dgm:pt modelId="{3B736523-428B-485A-9315-A3712D2FEE7B}">
      <dgm:prSet/>
      <dgm:spPr/>
      <dgm:t>
        <a:bodyPr/>
        <a:lstStyle/>
        <a:p>
          <a:r>
            <a:rPr lang="pt-BR" b="1" dirty="0"/>
            <a:t>COPAD</a:t>
          </a:r>
        </a:p>
      </dgm:t>
    </dgm:pt>
    <dgm:pt modelId="{9EC251A5-EE98-4FC9-85E9-6A9C94F97321}" type="parTrans" cxnId="{0F94F3F2-FDDF-4C40-9B9F-D32D247EDCC6}">
      <dgm:prSet/>
      <dgm:spPr/>
      <dgm:t>
        <a:bodyPr/>
        <a:lstStyle/>
        <a:p>
          <a:endParaRPr lang="pt-BR"/>
        </a:p>
      </dgm:t>
    </dgm:pt>
    <dgm:pt modelId="{AC3D87FD-64E5-4F61-913D-2E4BA2F75D3D}" type="sibTrans" cxnId="{0F94F3F2-FDDF-4C40-9B9F-D32D247EDCC6}">
      <dgm:prSet/>
      <dgm:spPr/>
      <dgm:t>
        <a:bodyPr/>
        <a:lstStyle/>
        <a:p>
          <a:pPr algn="ctr"/>
          <a:r>
            <a:rPr lang="pt-BR" dirty="0"/>
            <a:t>COORD. DE APOIO ADMINISTRATIVO</a:t>
          </a:r>
        </a:p>
      </dgm:t>
    </dgm:pt>
    <dgm:pt modelId="{5D2FE508-E389-4BB0-82CB-2D0A16C1BC62}">
      <dgm:prSet/>
      <dgm:spPr/>
      <dgm:t>
        <a:bodyPr/>
        <a:lstStyle/>
        <a:p>
          <a:r>
            <a:rPr lang="pt-BR" b="1" dirty="0"/>
            <a:t>CIARQ</a:t>
          </a:r>
        </a:p>
      </dgm:t>
    </dgm:pt>
    <dgm:pt modelId="{94709EBA-BFA3-44FA-AD51-222C604BF18E}" type="parTrans" cxnId="{230B684A-331F-4999-B5DD-C4EF46575EBC}">
      <dgm:prSet/>
      <dgm:spPr/>
      <dgm:t>
        <a:bodyPr/>
        <a:lstStyle/>
        <a:p>
          <a:endParaRPr lang="pt-BR"/>
        </a:p>
      </dgm:t>
    </dgm:pt>
    <dgm:pt modelId="{9CC56A91-4E18-4F30-86FD-D88D2368F3FA}" type="sibTrans" cxnId="{230B684A-331F-4999-B5DD-C4EF46575EBC}">
      <dgm:prSet/>
      <dgm:spPr/>
      <dgm:t>
        <a:bodyPr/>
        <a:lstStyle/>
        <a:p>
          <a:pPr algn="ctr"/>
          <a:r>
            <a:rPr lang="pt-BR" dirty="0"/>
            <a:t>COORD. INTERSETORIAL DE ARQUITETURA</a:t>
          </a:r>
        </a:p>
      </dgm:t>
    </dgm:pt>
    <dgm:pt modelId="{A9FC4C21-0427-4D48-8ADA-678EAABB93A5}">
      <dgm:prSet/>
      <dgm:spPr/>
      <dgm:t>
        <a:bodyPr/>
        <a:lstStyle/>
        <a:p>
          <a:r>
            <a:rPr lang="pt-BR" b="1" dirty="0"/>
            <a:t>CPROG</a:t>
          </a:r>
        </a:p>
      </dgm:t>
    </dgm:pt>
    <dgm:pt modelId="{24D40959-79D3-4294-BC2E-2A5BFEF58638}" type="parTrans" cxnId="{D1D875A5-69E5-4766-B94F-68A0DDFE875D}">
      <dgm:prSet/>
      <dgm:spPr/>
      <dgm:t>
        <a:bodyPr/>
        <a:lstStyle/>
        <a:p>
          <a:endParaRPr lang="pt-BR"/>
        </a:p>
      </dgm:t>
    </dgm:pt>
    <dgm:pt modelId="{B452C770-75DA-4CF1-8453-9763252152EC}" type="sibTrans" cxnId="{D1D875A5-69E5-4766-B94F-68A0DDFE875D}">
      <dgm:prSet/>
      <dgm:spPr/>
      <dgm:t>
        <a:bodyPr/>
        <a:lstStyle/>
        <a:p>
          <a:pPr algn="ctr"/>
          <a:r>
            <a:rPr lang="pt-BR" dirty="0"/>
            <a:t>COORD. DE PROJETOS DE GRANDE PORTE</a:t>
          </a:r>
        </a:p>
      </dgm:t>
    </dgm:pt>
    <dgm:pt modelId="{DC43F2E5-B840-4B7C-91F5-7B64E4080FA8}">
      <dgm:prSet/>
      <dgm:spPr/>
      <dgm:t>
        <a:bodyPr/>
        <a:lstStyle/>
        <a:p>
          <a:r>
            <a:rPr lang="pt-BR" b="1" dirty="0"/>
            <a:t>CPROPE</a:t>
          </a:r>
        </a:p>
      </dgm:t>
    </dgm:pt>
    <dgm:pt modelId="{7737102E-873C-49BB-AB3B-0AC2E8EDAE76}" type="parTrans" cxnId="{1199951C-227B-4992-B18B-0C11103A3C0B}">
      <dgm:prSet/>
      <dgm:spPr/>
      <dgm:t>
        <a:bodyPr/>
        <a:lstStyle/>
        <a:p>
          <a:endParaRPr lang="pt-BR"/>
        </a:p>
      </dgm:t>
    </dgm:pt>
    <dgm:pt modelId="{8345D1CB-7C27-41E7-A563-4A00CEC80817}" type="sibTrans" cxnId="{1199951C-227B-4992-B18B-0C11103A3C0B}">
      <dgm:prSet/>
      <dgm:spPr/>
      <dgm:t>
        <a:bodyPr/>
        <a:lstStyle/>
        <a:p>
          <a:pPr algn="ctr"/>
          <a:r>
            <a:rPr lang="pt-BR" dirty="0"/>
            <a:t>COORD. DE PROJETOS DE PEQUENO PORTE</a:t>
          </a:r>
        </a:p>
      </dgm:t>
    </dgm:pt>
    <dgm:pt modelId="{39D720E8-02E0-4B24-B08E-AEF63586CFB5}">
      <dgm:prSet/>
      <dgm:spPr/>
      <dgm:t>
        <a:bodyPr/>
        <a:lstStyle/>
        <a:p>
          <a:r>
            <a:rPr lang="pt-BR" b="1" dirty="0"/>
            <a:t>COPIS</a:t>
          </a:r>
        </a:p>
      </dgm:t>
    </dgm:pt>
    <dgm:pt modelId="{E5FDAF61-AABB-4BC4-86C6-C5A6821F336F}" type="parTrans" cxnId="{DE7596BC-00E5-4684-8517-B49B0025CE80}">
      <dgm:prSet/>
      <dgm:spPr/>
      <dgm:t>
        <a:bodyPr/>
        <a:lstStyle/>
        <a:p>
          <a:endParaRPr lang="pt-BR"/>
        </a:p>
      </dgm:t>
    </dgm:pt>
    <dgm:pt modelId="{691EF02F-0A47-4170-BF6A-55F85EC4EB05}" type="sibTrans" cxnId="{DE7596BC-00E5-4684-8517-B49B0025CE80}">
      <dgm:prSet/>
      <dgm:spPr/>
      <dgm:t>
        <a:bodyPr/>
        <a:lstStyle/>
        <a:p>
          <a:pPr algn="ctr"/>
          <a:r>
            <a:rPr lang="pt-BR" dirty="0"/>
            <a:t>COORD. DE PROJETOS DE INTERESSE PÚBLICO</a:t>
          </a:r>
        </a:p>
      </dgm:t>
    </dgm:pt>
    <dgm:pt modelId="{C45F227C-4439-49FD-9118-05DC19CA051D}">
      <dgm:prSet/>
      <dgm:spPr/>
      <dgm:t>
        <a:bodyPr/>
        <a:lstStyle/>
        <a:p>
          <a:r>
            <a:rPr lang="pt-BR" b="1" dirty="0"/>
            <a:t>COUNI</a:t>
          </a:r>
        </a:p>
      </dgm:t>
    </dgm:pt>
    <dgm:pt modelId="{D6C3AD7F-FB1F-48EC-BC15-1BE84BB7194A}" type="parTrans" cxnId="{31977A03-5155-4265-9902-E11029A99482}">
      <dgm:prSet/>
      <dgm:spPr/>
      <dgm:t>
        <a:bodyPr/>
        <a:lstStyle/>
        <a:p>
          <a:endParaRPr lang="pt-BR"/>
        </a:p>
      </dgm:t>
    </dgm:pt>
    <dgm:pt modelId="{E4943BEE-EB31-4661-B840-62AA48CC74A0}" type="sibTrans" cxnId="{31977A03-5155-4265-9902-E11029A99482}">
      <dgm:prSet/>
      <dgm:spPr/>
      <dgm:t>
        <a:bodyPr/>
        <a:lstStyle/>
        <a:p>
          <a:pPr algn="ctr"/>
          <a:r>
            <a:rPr lang="pt-BR" dirty="0"/>
            <a:t>COORD. DE PROJETOS DE HABITAÇÃO UNIFAMILIAR</a:t>
          </a:r>
        </a:p>
      </dgm:t>
    </dgm:pt>
    <dgm:pt modelId="{B5288196-2530-45B9-8743-9D94815AC41C}">
      <dgm:prSet/>
      <dgm:spPr/>
      <dgm:t>
        <a:bodyPr/>
        <a:lstStyle/>
        <a:p>
          <a:r>
            <a:rPr lang="pt-BR" b="1" dirty="0"/>
            <a:t>COLIC</a:t>
          </a:r>
        </a:p>
      </dgm:t>
    </dgm:pt>
    <dgm:pt modelId="{922F7706-1E93-4F84-AABD-443DE33153BC}" type="parTrans" cxnId="{595A7FDB-699D-4816-AE27-7D121C912E85}">
      <dgm:prSet/>
      <dgm:spPr/>
      <dgm:t>
        <a:bodyPr/>
        <a:lstStyle/>
        <a:p>
          <a:endParaRPr lang="pt-BR"/>
        </a:p>
      </dgm:t>
    </dgm:pt>
    <dgm:pt modelId="{024AB442-2A39-46A9-BAA1-24F5EE514BA1}" type="sibTrans" cxnId="{595A7FDB-699D-4816-AE27-7D121C912E85}">
      <dgm:prSet/>
      <dgm:spPr/>
      <dgm:t>
        <a:bodyPr/>
        <a:lstStyle/>
        <a:p>
          <a:pPr algn="ctr"/>
          <a:r>
            <a:rPr lang="pt-BR" dirty="0"/>
            <a:t>COORD. DE LICENCIAMENTO E CONTRATOS</a:t>
          </a:r>
        </a:p>
      </dgm:t>
    </dgm:pt>
    <dgm:pt modelId="{66185348-169F-4870-9261-CC08A7F2A2A0}" type="pres">
      <dgm:prSet presAssocID="{FC520CCB-DB89-4FB4-AC12-38690C35A59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56C61E9-FFA8-4F9F-90D1-442D2C42752F}" type="pres">
      <dgm:prSet presAssocID="{12CDA135-87D0-4E68-A294-48D83F9FA37A}" presName="hierRoot1" presStyleCnt="0">
        <dgm:presLayoutVars>
          <dgm:hierBranch val="init"/>
        </dgm:presLayoutVars>
      </dgm:prSet>
      <dgm:spPr/>
    </dgm:pt>
    <dgm:pt modelId="{817B79BF-BC9A-4A53-A7ED-7EA35CC6EB2F}" type="pres">
      <dgm:prSet presAssocID="{12CDA135-87D0-4E68-A294-48D83F9FA37A}" presName="rootComposite1" presStyleCnt="0"/>
      <dgm:spPr/>
    </dgm:pt>
    <dgm:pt modelId="{FB116259-39CC-4D48-9B9F-6234C011B8E1}" type="pres">
      <dgm:prSet presAssocID="{12CDA135-87D0-4E68-A294-48D83F9FA37A}" presName="rootText1" presStyleLbl="node0" presStyleIdx="0" presStyleCnt="1" custLinFactY="-3545" custLinFactNeighborY="-100000">
        <dgm:presLayoutVars>
          <dgm:chMax/>
          <dgm:chPref val="3"/>
        </dgm:presLayoutVars>
      </dgm:prSet>
      <dgm:spPr/>
    </dgm:pt>
    <dgm:pt modelId="{6D3105E7-4757-4888-9959-8D73300D9354}" type="pres">
      <dgm:prSet presAssocID="{12CDA135-87D0-4E68-A294-48D83F9FA37A}" presName="titleText1" presStyleLbl="fgAcc0" presStyleIdx="0" presStyleCnt="1" custScaleX="137747" custScaleY="172222" custLinFactY="-100000" custLinFactNeighborX="-16878" custLinFactNeighborY="-132878">
        <dgm:presLayoutVars>
          <dgm:chMax val="0"/>
          <dgm:chPref val="0"/>
        </dgm:presLayoutVars>
      </dgm:prSet>
      <dgm:spPr/>
    </dgm:pt>
    <dgm:pt modelId="{95D520DA-093D-4F4D-B04B-FE01A4A0F0ED}" type="pres">
      <dgm:prSet presAssocID="{12CDA135-87D0-4E68-A294-48D83F9FA37A}" presName="rootConnector1" presStyleLbl="node1" presStyleIdx="0" presStyleCnt="10"/>
      <dgm:spPr/>
    </dgm:pt>
    <dgm:pt modelId="{F656764E-958C-4E17-A83C-D09E54BAF733}" type="pres">
      <dgm:prSet presAssocID="{12CDA135-87D0-4E68-A294-48D83F9FA37A}" presName="hierChild2" presStyleCnt="0"/>
      <dgm:spPr/>
    </dgm:pt>
    <dgm:pt modelId="{8B35B47D-B022-4D10-A9DD-744D4F4D068D}" type="pres">
      <dgm:prSet presAssocID="{56EB773C-A9B8-4751-8C12-559E352678B3}" presName="Name37" presStyleLbl="parChTrans1D2" presStyleIdx="0" presStyleCnt="2"/>
      <dgm:spPr/>
    </dgm:pt>
    <dgm:pt modelId="{55EBF6E9-A374-4EC6-A0BA-296A3D88D195}" type="pres">
      <dgm:prSet presAssocID="{3129B285-210B-4147-B4B5-7F9578E5ECF3}" presName="hierRoot2" presStyleCnt="0">
        <dgm:presLayoutVars>
          <dgm:hierBranch val="init"/>
        </dgm:presLayoutVars>
      </dgm:prSet>
      <dgm:spPr/>
    </dgm:pt>
    <dgm:pt modelId="{2CF68DCF-EB2F-4AF1-949D-59BAC6B2F731}" type="pres">
      <dgm:prSet presAssocID="{3129B285-210B-4147-B4B5-7F9578E5ECF3}" presName="rootComposite" presStyleCnt="0"/>
      <dgm:spPr/>
    </dgm:pt>
    <dgm:pt modelId="{3D2913FF-6991-42F6-9638-77D5AADDA858}" type="pres">
      <dgm:prSet presAssocID="{3129B285-210B-4147-B4B5-7F9578E5ECF3}" presName="rootText" presStyleLbl="node1" presStyleIdx="0" presStyleCnt="10" custLinFactNeighborY="-58171">
        <dgm:presLayoutVars>
          <dgm:chMax/>
          <dgm:chPref val="3"/>
        </dgm:presLayoutVars>
      </dgm:prSet>
      <dgm:spPr/>
    </dgm:pt>
    <dgm:pt modelId="{E7275BCB-16CE-48CF-92DE-B0F63216447B}" type="pres">
      <dgm:prSet presAssocID="{3129B285-210B-4147-B4B5-7F9578E5ECF3}" presName="titleText2" presStyleLbl="fgAcc1" presStyleIdx="0" presStyleCnt="10" custScaleX="137841" custScaleY="126106" custLinFactY="-69469" custLinFactNeighborX="-17078" custLinFactNeighborY="-100000">
        <dgm:presLayoutVars>
          <dgm:chMax val="0"/>
          <dgm:chPref val="0"/>
        </dgm:presLayoutVars>
      </dgm:prSet>
      <dgm:spPr/>
    </dgm:pt>
    <dgm:pt modelId="{9252B594-F5BB-4EB1-A511-552E5452210D}" type="pres">
      <dgm:prSet presAssocID="{3129B285-210B-4147-B4B5-7F9578E5ECF3}" presName="rootConnector" presStyleLbl="node2" presStyleIdx="0" presStyleCnt="0"/>
      <dgm:spPr/>
    </dgm:pt>
    <dgm:pt modelId="{75B5C8E7-4F7F-449C-9507-D76B2E81F39A}" type="pres">
      <dgm:prSet presAssocID="{3129B285-210B-4147-B4B5-7F9578E5ECF3}" presName="hierChild4" presStyleCnt="0"/>
      <dgm:spPr/>
    </dgm:pt>
    <dgm:pt modelId="{486ADBAD-AEB6-4F70-A674-456E44AD2342}" type="pres">
      <dgm:prSet presAssocID="{DE7C0147-224D-4B41-B343-E02655948608}" presName="Name37" presStyleLbl="parChTrans1D3" presStyleIdx="0" presStyleCnt="8"/>
      <dgm:spPr/>
    </dgm:pt>
    <dgm:pt modelId="{7CA8318C-1940-4EE1-AED7-F9C89CE3B442}" type="pres">
      <dgm:prSet presAssocID="{796D9D75-0428-4267-A7C5-FB15A8726F9A}" presName="hierRoot2" presStyleCnt="0">
        <dgm:presLayoutVars>
          <dgm:hierBranch val="init"/>
        </dgm:presLayoutVars>
      </dgm:prSet>
      <dgm:spPr/>
    </dgm:pt>
    <dgm:pt modelId="{8985D1A7-1694-40DA-B5BE-C2D63F70C9E6}" type="pres">
      <dgm:prSet presAssocID="{796D9D75-0428-4267-A7C5-FB15A8726F9A}" presName="rootComposite" presStyleCnt="0"/>
      <dgm:spPr/>
    </dgm:pt>
    <dgm:pt modelId="{CA91CE2E-796E-4146-AD83-BF2130AEEF38}" type="pres">
      <dgm:prSet presAssocID="{796D9D75-0428-4267-A7C5-FB15A8726F9A}" presName="rootText" presStyleLbl="node1" presStyleIdx="1" presStyleCnt="10">
        <dgm:presLayoutVars>
          <dgm:chMax/>
          <dgm:chPref val="3"/>
        </dgm:presLayoutVars>
      </dgm:prSet>
      <dgm:spPr/>
    </dgm:pt>
    <dgm:pt modelId="{3052BE32-D90A-4C4A-9007-87709C98DBCB}" type="pres">
      <dgm:prSet presAssocID="{796D9D75-0428-4267-A7C5-FB15A8726F9A}" presName="titleText2" presStyleLbl="fgAcc1" presStyleIdx="1" presStyleCnt="10" custScaleX="125538" custScaleY="192621" custLinFactNeighborX="-14586" custLinFactNeighborY="30009">
        <dgm:presLayoutVars>
          <dgm:chMax val="0"/>
          <dgm:chPref val="0"/>
        </dgm:presLayoutVars>
      </dgm:prSet>
      <dgm:spPr/>
    </dgm:pt>
    <dgm:pt modelId="{CDE306FB-F8CF-4FB7-8092-99B6040203B4}" type="pres">
      <dgm:prSet presAssocID="{796D9D75-0428-4267-A7C5-FB15A8726F9A}" presName="rootConnector" presStyleLbl="node3" presStyleIdx="0" presStyleCnt="0"/>
      <dgm:spPr/>
    </dgm:pt>
    <dgm:pt modelId="{A37909E8-D4EB-460E-9795-DB26EB6856C2}" type="pres">
      <dgm:prSet presAssocID="{796D9D75-0428-4267-A7C5-FB15A8726F9A}" presName="hierChild4" presStyleCnt="0"/>
      <dgm:spPr/>
    </dgm:pt>
    <dgm:pt modelId="{CB87CCCF-B0CB-45AF-9F54-41FB3E0AEE74}" type="pres">
      <dgm:prSet presAssocID="{796D9D75-0428-4267-A7C5-FB15A8726F9A}" presName="hierChild5" presStyleCnt="0"/>
      <dgm:spPr/>
    </dgm:pt>
    <dgm:pt modelId="{1713F095-FA00-414A-928F-C94669B7217C}" type="pres">
      <dgm:prSet presAssocID="{9EC251A5-EE98-4FC9-85E9-6A9C94F97321}" presName="Name37" presStyleLbl="parChTrans1D3" presStyleIdx="1" presStyleCnt="8"/>
      <dgm:spPr/>
    </dgm:pt>
    <dgm:pt modelId="{5482D729-CD57-440B-BCC8-AF49EA798202}" type="pres">
      <dgm:prSet presAssocID="{3B736523-428B-485A-9315-A3712D2FEE7B}" presName="hierRoot2" presStyleCnt="0">
        <dgm:presLayoutVars>
          <dgm:hierBranch val="init"/>
        </dgm:presLayoutVars>
      </dgm:prSet>
      <dgm:spPr/>
    </dgm:pt>
    <dgm:pt modelId="{E1052D3A-34DA-45D7-A00F-9B9FD3A73F54}" type="pres">
      <dgm:prSet presAssocID="{3B736523-428B-485A-9315-A3712D2FEE7B}" presName="rootComposite" presStyleCnt="0"/>
      <dgm:spPr/>
    </dgm:pt>
    <dgm:pt modelId="{210DB756-DC05-4652-B7D5-D3FA34B18E22}" type="pres">
      <dgm:prSet presAssocID="{3B736523-428B-485A-9315-A3712D2FEE7B}" presName="rootText" presStyleLbl="node1" presStyleIdx="2" presStyleCnt="10">
        <dgm:presLayoutVars>
          <dgm:chMax/>
          <dgm:chPref val="3"/>
        </dgm:presLayoutVars>
      </dgm:prSet>
      <dgm:spPr/>
    </dgm:pt>
    <dgm:pt modelId="{70D05765-0E09-4411-B620-34B4E24F7B9F}" type="pres">
      <dgm:prSet presAssocID="{3B736523-428B-485A-9315-A3712D2FEE7B}" presName="titleText2" presStyleLbl="fgAcc1" presStyleIdx="2" presStyleCnt="10" custScaleX="125538" custScaleY="192621" custLinFactNeighborX="-14586" custLinFactNeighborY="30009">
        <dgm:presLayoutVars>
          <dgm:chMax val="0"/>
          <dgm:chPref val="0"/>
        </dgm:presLayoutVars>
      </dgm:prSet>
      <dgm:spPr/>
    </dgm:pt>
    <dgm:pt modelId="{747CCFAE-8314-4B46-9AC8-B58BA766502D}" type="pres">
      <dgm:prSet presAssocID="{3B736523-428B-485A-9315-A3712D2FEE7B}" presName="rootConnector" presStyleLbl="node3" presStyleIdx="0" presStyleCnt="0"/>
      <dgm:spPr/>
    </dgm:pt>
    <dgm:pt modelId="{A89F61DF-F64D-43B3-B41D-5DB37F162DA4}" type="pres">
      <dgm:prSet presAssocID="{3B736523-428B-485A-9315-A3712D2FEE7B}" presName="hierChild4" presStyleCnt="0"/>
      <dgm:spPr/>
    </dgm:pt>
    <dgm:pt modelId="{93DF1655-C7B5-4836-9A08-4A011B1F41D2}" type="pres">
      <dgm:prSet presAssocID="{3B736523-428B-485A-9315-A3712D2FEE7B}" presName="hierChild5" presStyleCnt="0"/>
      <dgm:spPr/>
    </dgm:pt>
    <dgm:pt modelId="{6FD46CF9-1123-432E-9CAC-1EDE0B2F458E}" type="pres">
      <dgm:prSet presAssocID="{3129B285-210B-4147-B4B5-7F9578E5ECF3}" presName="hierChild5" presStyleCnt="0"/>
      <dgm:spPr/>
    </dgm:pt>
    <dgm:pt modelId="{ADAF4BA7-1301-4005-943E-3BA3324F7C23}" type="pres">
      <dgm:prSet presAssocID="{D9CE7ADD-6DAA-4DE1-A20C-9BFD948CC581}" presName="Name37" presStyleLbl="parChTrans1D2" presStyleIdx="1" presStyleCnt="2"/>
      <dgm:spPr/>
    </dgm:pt>
    <dgm:pt modelId="{2DDC4D66-7EA7-4D68-A2F3-39336C15412D}" type="pres">
      <dgm:prSet presAssocID="{6FC025D7-A4DE-4890-93F6-64739ED8BE62}" presName="hierRoot2" presStyleCnt="0">
        <dgm:presLayoutVars>
          <dgm:hierBranch val="init"/>
        </dgm:presLayoutVars>
      </dgm:prSet>
      <dgm:spPr/>
    </dgm:pt>
    <dgm:pt modelId="{164C8E13-70DD-42B8-9F27-D9EFB56782B6}" type="pres">
      <dgm:prSet presAssocID="{6FC025D7-A4DE-4890-93F6-64739ED8BE62}" presName="rootComposite" presStyleCnt="0"/>
      <dgm:spPr/>
    </dgm:pt>
    <dgm:pt modelId="{74370643-6116-418B-92A1-205F212D5CD5}" type="pres">
      <dgm:prSet presAssocID="{6FC025D7-A4DE-4890-93F6-64739ED8BE62}" presName="rootText" presStyleLbl="node1" presStyleIdx="3" presStyleCnt="10" custLinFactNeighborY="-58178">
        <dgm:presLayoutVars>
          <dgm:chMax/>
          <dgm:chPref val="3"/>
        </dgm:presLayoutVars>
      </dgm:prSet>
      <dgm:spPr/>
    </dgm:pt>
    <dgm:pt modelId="{36387600-FE17-4661-BFD4-D0141421CA02}" type="pres">
      <dgm:prSet presAssocID="{6FC025D7-A4DE-4890-93F6-64739ED8BE62}" presName="titleText2" presStyleLbl="fgAcc1" presStyleIdx="3" presStyleCnt="10" custScaleX="147694" custScaleY="147693" custLinFactY="-74508" custLinFactNeighborX="-16224" custLinFactNeighborY="-100000">
        <dgm:presLayoutVars>
          <dgm:chMax val="0"/>
          <dgm:chPref val="0"/>
        </dgm:presLayoutVars>
      </dgm:prSet>
      <dgm:spPr/>
    </dgm:pt>
    <dgm:pt modelId="{744A76AB-5864-47C9-8E60-6C534DB6B00B}" type="pres">
      <dgm:prSet presAssocID="{6FC025D7-A4DE-4890-93F6-64739ED8BE62}" presName="rootConnector" presStyleLbl="node2" presStyleIdx="0" presStyleCnt="0"/>
      <dgm:spPr/>
    </dgm:pt>
    <dgm:pt modelId="{53001689-23FC-4E79-BB22-A9CECE49C938}" type="pres">
      <dgm:prSet presAssocID="{6FC025D7-A4DE-4890-93F6-64739ED8BE62}" presName="hierChild4" presStyleCnt="0"/>
      <dgm:spPr/>
    </dgm:pt>
    <dgm:pt modelId="{463A4298-9F3D-4FF9-87A0-E8B5A43436A3}" type="pres">
      <dgm:prSet presAssocID="{94709EBA-BFA3-44FA-AD51-222C604BF18E}" presName="Name37" presStyleLbl="parChTrans1D3" presStyleIdx="2" presStyleCnt="8"/>
      <dgm:spPr/>
    </dgm:pt>
    <dgm:pt modelId="{BE493592-23A2-48B5-9A79-987150F056A2}" type="pres">
      <dgm:prSet presAssocID="{5D2FE508-E389-4BB0-82CB-2D0A16C1BC62}" presName="hierRoot2" presStyleCnt="0">
        <dgm:presLayoutVars>
          <dgm:hierBranch val="init"/>
        </dgm:presLayoutVars>
      </dgm:prSet>
      <dgm:spPr/>
    </dgm:pt>
    <dgm:pt modelId="{92EEAE7B-05DB-4965-8EF5-D91E6B68B330}" type="pres">
      <dgm:prSet presAssocID="{5D2FE508-E389-4BB0-82CB-2D0A16C1BC62}" presName="rootComposite" presStyleCnt="0"/>
      <dgm:spPr/>
    </dgm:pt>
    <dgm:pt modelId="{B6C0B625-2C59-4CE7-B88B-033FD13A04BC}" type="pres">
      <dgm:prSet presAssocID="{5D2FE508-E389-4BB0-82CB-2D0A16C1BC62}" presName="rootText" presStyleLbl="node1" presStyleIdx="4" presStyleCnt="10">
        <dgm:presLayoutVars>
          <dgm:chMax/>
          <dgm:chPref val="3"/>
        </dgm:presLayoutVars>
      </dgm:prSet>
      <dgm:spPr/>
    </dgm:pt>
    <dgm:pt modelId="{F9FDFAE9-B521-4D07-B446-3C41B6EB15F5}" type="pres">
      <dgm:prSet presAssocID="{5D2FE508-E389-4BB0-82CB-2D0A16C1BC62}" presName="titleText2" presStyleLbl="fgAcc1" presStyleIdx="4" presStyleCnt="10" custScaleX="125538" custScaleY="192621" custLinFactNeighborX="-14586" custLinFactNeighborY="30009">
        <dgm:presLayoutVars>
          <dgm:chMax val="0"/>
          <dgm:chPref val="0"/>
        </dgm:presLayoutVars>
      </dgm:prSet>
      <dgm:spPr/>
    </dgm:pt>
    <dgm:pt modelId="{821264AB-F9CE-46AB-A324-BCAD0ECFB8C2}" type="pres">
      <dgm:prSet presAssocID="{5D2FE508-E389-4BB0-82CB-2D0A16C1BC62}" presName="rootConnector" presStyleLbl="node3" presStyleIdx="0" presStyleCnt="0"/>
      <dgm:spPr/>
    </dgm:pt>
    <dgm:pt modelId="{3151AF42-AFB7-487C-9BA5-29375520ED3E}" type="pres">
      <dgm:prSet presAssocID="{5D2FE508-E389-4BB0-82CB-2D0A16C1BC62}" presName="hierChild4" presStyleCnt="0"/>
      <dgm:spPr/>
    </dgm:pt>
    <dgm:pt modelId="{FECF3C94-C028-40DF-AB9B-5BB93385612A}" type="pres">
      <dgm:prSet presAssocID="{5D2FE508-E389-4BB0-82CB-2D0A16C1BC62}" presName="hierChild5" presStyleCnt="0"/>
      <dgm:spPr/>
    </dgm:pt>
    <dgm:pt modelId="{B2A23D8A-EE8D-4B57-A004-F7AA044D9A28}" type="pres">
      <dgm:prSet presAssocID="{24D40959-79D3-4294-BC2E-2A5BFEF58638}" presName="Name37" presStyleLbl="parChTrans1D3" presStyleIdx="3" presStyleCnt="8"/>
      <dgm:spPr/>
    </dgm:pt>
    <dgm:pt modelId="{0A713668-5AAF-4088-ABBC-FACFB4073AA7}" type="pres">
      <dgm:prSet presAssocID="{A9FC4C21-0427-4D48-8ADA-678EAABB93A5}" presName="hierRoot2" presStyleCnt="0">
        <dgm:presLayoutVars>
          <dgm:hierBranch val="init"/>
        </dgm:presLayoutVars>
      </dgm:prSet>
      <dgm:spPr/>
    </dgm:pt>
    <dgm:pt modelId="{82981990-ADD6-4015-AE3F-419A1DF7C27B}" type="pres">
      <dgm:prSet presAssocID="{A9FC4C21-0427-4D48-8ADA-678EAABB93A5}" presName="rootComposite" presStyleCnt="0"/>
      <dgm:spPr/>
    </dgm:pt>
    <dgm:pt modelId="{181FB764-3B6D-4E9B-881D-458B1099CE9C}" type="pres">
      <dgm:prSet presAssocID="{A9FC4C21-0427-4D48-8ADA-678EAABB93A5}" presName="rootText" presStyleLbl="node1" presStyleIdx="5" presStyleCnt="10">
        <dgm:presLayoutVars>
          <dgm:chMax/>
          <dgm:chPref val="3"/>
        </dgm:presLayoutVars>
      </dgm:prSet>
      <dgm:spPr/>
    </dgm:pt>
    <dgm:pt modelId="{3329EC8F-C007-4887-A384-E255059DFF43}" type="pres">
      <dgm:prSet presAssocID="{A9FC4C21-0427-4D48-8ADA-678EAABB93A5}" presName="titleText2" presStyleLbl="fgAcc1" presStyleIdx="5" presStyleCnt="10" custScaleX="125538" custScaleY="192621" custLinFactNeighborX="-14586" custLinFactNeighborY="30009">
        <dgm:presLayoutVars>
          <dgm:chMax val="0"/>
          <dgm:chPref val="0"/>
        </dgm:presLayoutVars>
      </dgm:prSet>
      <dgm:spPr/>
    </dgm:pt>
    <dgm:pt modelId="{955B343E-D383-4874-93D9-329BBD23B5E8}" type="pres">
      <dgm:prSet presAssocID="{A9FC4C21-0427-4D48-8ADA-678EAABB93A5}" presName="rootConnector" presStyleLbl="node3" presStyleIdx="0" presStyleCnt="0"/>
      <dgm:spPr/>
    </dgm:pt>
    <dgm:pt modelId="{5E8CD39A-ECE5-4449-A328-8D5028B829E4}" type="pres">
      <dgm:prSet presAssocID="{A9FC4C21-0427-4D48-8ADA-678EAABB93A5}" presName="hierChild4" presStyleCnt="0"/>
      <dgm:spPr/>
    </dgm:pt>
    <dgm:pt modelId="{F9EC0C83-3CFD-43A1-94B5-647FA7125A4C}" type="pres">
      <dgm:prSet presAssocID="{A9FC4C21-0427-4D48-8ADA-678EAABB93A5}" presName="hierChild5" presStyleCnt="0"/>
      <dgm:spPr/>
    </dgm:pt>
    <dgm:pt modelId="{02A4F56D-FAD8-476A-BFF6-1A69EF3555EF}" type="pres">
      <dgm:prSet presAssocID="{7737102E-873C-49BB-AB3B-0AC2E8EDAE76}" presName="Name37" presStyleLbl="parChTrans1D3" presStyleIdx="4" presStyleCnt="8"/>
      <dgm:spPr/>
    </dgm:pt>
    <dgm:pt modelId="{0B235B7B-54D6-464A-8F53-FFDAF3421871}" type="pres">
      <dgm:prSet presAssocID="{DC43F2E5-B840-4B7C-91F5-7B64E4080FA8}" presName="hierRoot2" presStyleCnt="0">
        <dgm:presLayoutVars>
          <dgm:hierBranch val="init"/>
        </dgm:presLayoutVars>
      </dgm:prSet>
      <dgm:spPr/>
    </dgm:pt>
    <dgm:pt modelId="{08B935A2-29F9-4D74-A14C-47080F7DFD5D}" type="pres">
      <dgm:prSet presAssocID="{DC43F2E5-B840-4B7C-91F5-7B64E4080FA8}" presName="rootComposite" presStyleCnt="0"/>
      <dgm:spPr/>
    </dgm:pt>
    <dgm:pt modelId="{F1EA69E9-2C44-4C2A-A4E6-C4F19651DA82}" type="pres">
      <dgm:prSet presAssocID="{DC43F2E5-B840-4B7C-91F5-7B64E4080FA8}" presName="rootText" presStyleLbl="node1" presStyleIdx="6" presStyleCnt="10">
        <dgm:presLayoutVars>
          <dgm:chMax/>
          <dgm:chPref val="3"/>
        </dgm:presLayoutVars>
      </dgm:prSet>
      <dgm:spPr/>
    </dgm:pt>
    <dgm:pt modelId="{C94997CA-115F-4D56-97A2-E472381310A4}" type="pres">
      <dgm:prSet presAssocID="{DC43F2E5-B840-4B7C-91F5-7B64E4080FA8}" presName="titleText2" presStyleLbl="fgAcc1" presStyleIdx="6" presStyleCnt="10" custScaleX="125538" custScaleY="192621" custLinFactNeighborX="-14586" custLinFactNeighborY="30009">
        <dgm:presLayoutVars>
          <dgm:chMax val="0"/>
          <dgm:chPref val="0"/>
        </dgm:presLayoutVars>
      </dgm:prSet>
      <dgm:spPr/>
    </dgm:pt>
    <dgm:pt modelId="{02A91995-27A9-4F3D-8452-9206380C3B1C}" type="pres">
      <dgm:prSet presAssocID="{DC43F2E5-B840-4B7C-91F5-7B64E4080FA8}" presName="rootConnector" presStyleLbl="node3" presStyleIdx="0" presStyleCnt="0"/>
      <dgm:spPr/>
    </dgm:pt>
    <dgm:pt modelId="{7CE7EB76-0338-44FD-A59B-20F1CE243DD9}" type="pres">
      <dgm:prSet presAssocID="{DC43F2E5-B840-4B7C-91F5-7B64E4080FA8}" presName="hierChild4" presStyleCnt="0"/>
      <dgm:spPr/>
    </dgm:pt>
    <dgm:pt modelId="{249801EA-D79F-4D08-815D-4642D913BA54}" type="pres">
      <dgm:prSet presAssocID="{DC43F2E5-B840-4B7C-91F5-7B64E4080FA8}" presName="hierChild5" presStyleCnt="0"/>
      <dgm:spPr/>
    </dgm:pt>
    <dgm:pt modelId="{438CF0DE-866B-4FF8-8B0F-7F96A4F23CB6}" type="pres">
      <dgm:prSet presAssocID="{E5FDAF61-AABB-4BC4-86C6-C5A6821F336F}" presName="Name37" presStyleLbl="parChTrans1D3" presStyleIdx="5" presStyleCnt="8"/>
      <dgm:spPr/>
    </dgm:pt>
    <dgm:pt modelId="{9BAF0997-1618-4D02-8245-AD3624F8E951}" type="pres">
      <dgm:prSet presAssocID="{39D720E8-02E0-4B24-B08E-AEF63586CFB5}" presName="hierRoot2" presStyleCnt="0">
        <dgm:presLayoutVars>
          <dgm:hierBranch val="init"/>
        </dgm:presLayoutVars>
      </dgm:prSet>
      <dgm:spPr/>
    </dgm:pt>
    <dgm:pt modelId="{49AE022D-AA57-45DD-BB58-A827F72DA505}" type="pres">
      <dgm:prSet presAssocID="{39D720E8-02E0-4B24-B08E-AEF63586CFB5}" presName="rootComposite" presStyleCnt="0"/>
      <dgm:spPr/>
    </dgm:pt>
    <dgm:pt modelId="{10EEAD5D-D1A8-4DF4-BE2E-AA565F5B2B65}" type="pres">
      <dgm:prSet presAssocID="{39D720E8-02E0-4B24-B08E-AEF63586CFB5}" presName="rootText" presStyleLbl="node1" presStyleIdx="7" presStyleCnt="10">
        <dgm:presLayoutVars>
          <dgm:chMax/>
          <dgm:chPref val="3"/>
        </dgm:presLayoutVars>
      </dgm:prSet>
      <dgm:spPr/>
    </dgm:pt>
    <dgm:pt modelId="{378A182D-D76D-423B-9EB3-BE81B1CA3754}" type="pres">
      <dgm:prSet presAssocID="{39D720E8-02E0-4B24-B08E-AEF63586CFB5}" presName="titleText2" presStyleLbl="fgAcc1" presStyleIdx="7" presStyleCnt="10" custScaleX="125538" custScaleY="192621" custLinFactNeighborX="-14586" custLinFactNeighborY="30009">
        <dgm:presLayoutVars>
          <dgm:chMax val="0"/>
          <dgm:chPref val="0"/>
        </dgm:presLayoutVars>
      </dgm:prSet>
      <dgm:spPr/>
    </dgm:pt>
    <dgm:pt modelId="{14DC61B2-0D19-4489-895F-22173A7A478E}" type="pres">
      <dgm:prSet presAssocID="{39D720E8-02E0-4B24-B08E-AEF63586CFB5}" presName="rootConnector" presStyleLbl="node3" presStyleIdx="0" presStyleCnt="0"/>
      <dgm:spPr/>
    </dgm:pt>
    <dgm:pt modelId="{CDC4C694-954B-46C0-92A5-2C70827D1DE5}" type="pres">
      <dgm:prSet presAssocID="{39D720E8-02E0-4B24-B08E-AEF63586CFB5}" presName="hierChild4" presStyleCnt="0"/>
      <dgm:spPr/>
    </dgm:pt>
    <dgm:pt modelId="{1D146BEF-28E8-40B9-9917-4D493090244E}" type="pres">
      <dgm:prSet presAssocID="{39D720E8-02E0-4B24-B08E-AEF63586CFB5}" presName="hierChild5" presStyleCnt="0"/>
      <dgm:spPr/>
    </dgm:pt>
    <dgm:pt modelId="{64E32F43-3F66-41DB-ACF5-2C32D7301B38}" type="pres">
      <dgm:prSet presAssocID="{D6C3AD7F-FB1F-48EC-BC15-1BE84BB7194A}" presName="Name37" presStyleLbl="parChTrans1D3" presStyleIdx="6" presStyleCnt="8"/>
      <dgm:spPr/>
    </dgm:pt>
    <dgm:pt modelId="{9999A69C-D5B3-4319-9BAD-CDC8460973C5}" type="pres">
      <dgm:prSet presAssocID="{C45F227C-4439-49FD-9118-05DC19CA051D}" presName="hierRoot2" presStyleCnt="0">
        <dgm:presLayoutVars>
          <dgm:hierBranch val="init"/>
        </dgm:presLayoutVars>
      </dgm:prSet>
      <dgm:spPr/>
    </dgm:pt>
    <dgm:pt modelId="{5F9BC590-A8B8-450E-89B1-B49196BD92AF}" type="pres">
      <dgm:prSet presAssocID="{C45F227C-4439-49FD-9118-05DC19CA051D}" presName="rootComposite" presStyleCnt="0"/>
      <dgm:spPr/>
    </dgm:pt>
    <dgm:pt modelId="{E2A9EF16-B5FC-44AC-A8EC-F96E43E44393}" type="pres">
      <dgm:prSet presAssocID="{C45F227C-4439-49FD-9118-05DC19CA051D}" presName="rootText" presStyleLbl="node1" presStyleIdx="8" presStyleCnt="10">
        <dgm:presLayoutVars>
          <dgm:chMax/>
          <dgm:chPref val="3"/>
        </dgm:presLayoutVars>
      </dgm:prSet>
      <dgm:spPr/>
    </dgm:pt>
    <dgm:pt modelId="{AF714E3C-B65F-4133-99BD-C54B2D44C31C}" type="pres">
      <dgm:prSet presAssocID="{C45F227C-4439-49FD-9118-05DC19CA051D}" presName="titleText2" presStyleLbl="fgAcc1" presStyleIdx="8" presStyleCnt="10" custScaleX="125538" custScaleY="192621" custLinFactNeighborX="-14586" custLinFactNeighborY="30009">
        <dgm:presLayoutVars>
          <dgm:chMax val="0"/>
          <dgm:chPref val="0"/>
        </dgm:presLayoutVars>
      </dgm:prSet>
      <dgm:spPr/>
    </dgm:pt>
    <dgm:pt modelId="{1A59AE8F-B62E-4E6C-A3BC-EA02925BDE04}" type="pres">
      <dgm:prSet presAssocID="{C45F227C-4439-49FD-9118-05DC19CA051D}" presName="rootConnector" presStyleLbl="node3" presStyleIdx="0" presStyleCnt="0"/>
      <dgm:spPr/>
    </dgm:pt>
    <dgm:pt modelId="{4B7C3AEC-5D91-4A00-87A1-6D7DAD8C3A4E}" type="pres">
      <dgm:prSet presAssocID="{C45F227C-4439-49FD-9118-05DC19CA051D}" presName="hierChild4" presStyleCnt="0"/>
      <dgm:spPr/>
    </dgm:pt>
    <dgm:pt modelId="{EE92583A-4268-430A-80AD-B8F8DDF13A30}" type="pres">
      <dgm:prSet presAssocID="{C45F227C-4439-49FD-9118-05DC19CA051D}" presName="hierChild5" presStyleCnt="0"/>
      <dgm:spPr/>
    </dgm:pt>
    <dgm:pt modelId="{E4189D9E-6303-459F-8867-3F88F2006789}" type="pres">
      <dgm:prSet presAssocID="{922F7706-1E93-4F84-AABD-443DE33153BC}" presName="Name37" presStyleLbl="parChTrans1D3" presStyleIdx="7" presStyleCnt="8"/>
      <dgm:spPr/>
    </dgm:pt>
    <dgm:pt modelId="{C2A99386-D27D-460F-B362-5837963611B8}" type="pres">
      <dgm:prSet presAssocID="{B5288196-2530-45B9-8743-9D94815AC41C}" presName="hierRoot2" presStyleCnt="0">
        <dgm:presLayoutVars>
          <dgm:hierBranch val="init"/>
        </dgm:presLayoutVars>
      </dgm:prSet>
      <dgm:spPr/>
    </dgm:pt>
    <dgm:pt modelId="{02BA3D6D-D106-4840-9BCA-D48486A680F4}" type="pres">
      <dgm:prSet presAssocID="{B5288196-2530-45B9-8743-9D94815AC41C}" presName="rootComposite" presStyleCnt="0"/>
      <dgm:spPr/>
    </dgm:pt>
    <dgm:pt modelId="{7E64ED75-F582-4F5F-AEB8-23A46558308E}" type="pres">
      <dgm:prSet presAssocID="{B5288196-2530-45B9-8743-9D94815AC41C}" presName="rootText" presStyleLbl="node1" presStyleIdx="9" presStyleCnt="10">
        <dgm:presLayoutVars>
          <dgm:chMax/>
          <dgm:chPref val="3"/>
        </dgm:presLayoutVars>
      </dgm:prSet>
      <dgm:spPr/>
    </dgm:pt>
    <dgm:pt modelId="{728CE8C9-6F95-4379-B9B9-300D1A3FECEB}" type="pres">
      <dgm:prSet presAssocID="{B5288196-2530-45B9-8743-9D94815AC41C}" presName="titleText2" presStyleLbl="fgAcc1" presStyleIdx="9" presStyleCnt="10" custScaleX="125538" custScaleY="192621" custLinFactNeighborX="-14586" custLinFactNeighborY="30009">
        <dgm:presLayoutVars>
          <dgm:chMax val="0"/>
          <dgm:chPref val="0"/>
        </dgm:presLayoutVars>
      </dgm:prSet>
      <dgm:spPr/>
    </dgm:pt>
    <dgm:pt modelId="{B103953B-5C4F-4C55-A034-D5D24622FD63}" type="pres">
      <dgm:prSet presAssocID="{B5288196-2530-45B9-8743-9D94815AC41C}" presName="rootConnector" presStyleLbl="node3" presStyleIdx="0" presStyleCnt="0"/>
      <dgm:spPr/>
    </dgm:pt>
    <dgm:pt modelId="{0EB19B32-A6CD-45FA-BF8B-70C50573AAF5}" type="pres">
      <dgm:prSet presAssocID="{B5288196-2530-45B9-8743-9D94815AC41C}" presName="hierChild4" presStyleCnt="0"/>
      <dgm:spPr/>
    </dgm:pt>
    <dgm:pt modelId="{B86ABB4B-8F01-4291-AA22-BD805E5F5164}" type="pres">
      <dgm:prSet presAssocID="{B5288196-2530-45B9-8743-9D94815AC41C}" presName="hierChild5" presStyleCnt="0"/>
      <dgm:spPr/>
    </dgm:pt>
    <dgm:pt modelId="{E32FBB8D-F7D3-4CFC-B33E-575F1BA2E6A4}" type="pres">
      <dgm:prSet presAssocID="{6FC025D7-A4DE-4890-93F6-64739ED8BE62}" presName="hierChild5" presStyleCnt="0"/>
      <dgm:spPr/>
    </dgm:pt>
    <dgm:pt modelId="{F8FF577C-4C77-4FE7-A66A-07745B20E71F}" type="pres">
      <dgm:prSet presAssocID="{12CDA135-87D0-4E68-A294-48D83F9FA37A}" presName="hierChild3" presStyleCnt="0"/>
      <dgm:spPr/>
    </dgm:pt>
  </dgm:ptLst>
  <dgm:cxnLst>
    <dgm:cxn modelId="{31977A03-5155-4265-9902-E11029A99482}" srcId="{6FC025D7-A4DE-4890-93F6-64739ED8BE62}" destId="{C45F227C-4439-49FD-9118-05DC19CA051D}" srcOrd="4" destOrd="0" parTransId="{D6C3AD7F-FB1F-48EC-BC15-1BE84BB7194A}" sibTransId="{E4943BEE-EB31-4661-B840-62AA48CC74A0}"/>
    <dgm:cxn modelId="{0EC3B303-A988-4781-86D7-0EA37A4BF9C7}" type="presOf" srcId="{691EF02F-0A47-4170-BF6A-55F85EC4EB05}" destId="{378A182D-D76D-423B-9EB3-BE81B1CA3754}" srcOrd="0" destOrd="0" presId="urn:microsoft.com/office/officeart/2008/layout/NameandTitleOrganizationalChart"/>
    <dgm:cxn modelId="{4220F508-65EC-4332-B91D-906E14791571}" type="presOf" srcId="{45F146DD-C60C-4BE3-BAEE-20A5600A2CB5}" destId="{3052BE32-D90A-4C4A-9007-87709C98DBCB}" srcOrd="0" destOrd="0" presId="urn:microsoft.com/office/officeart/2008/layout/NameandTitleOrganizationalChart"/>
    <dgm:cxn modelId="{7FE90B0A-5AE8-4651-A60D-89E9D92A1C07}" type="presOf" srcId="{796D9D75-0428-4267-A7C5-FB15A8726F9A}" destId="{CA91CE2E-796E-4146-AD83-BF2130AEEF38}" srcOrd="0" destOrd="0" presId="urn:microsoft.com/office/officeart/2008/layout/NameandTitleOrganizationalChart"/>
    <dgm:cxn modelId="{C66F0E0A-9412-4178-901D-B2D731B33D3E}" srcId="{12CDA135-87D0-4E68-A294-48D83F9FA37A}" destId="{3129B285-210B-4147-B4B5-7F9578E5ECF3}" srcOrd="0" destOrd="0" parTransId="{56EB773C-A9B8-4751-8C12-559E352678B3}" sibTransId="{7DBF61E2-B9CE-4C4C-B357-4A59C2F8679F}"/>
    <dgm:cxn modelId="{69222F0C-1B8B-45D2-8ABC-A4090DB7CF42}" type="presOf" srcId="{5D2FE508-E389-4BB0-82CB-2D0A16C1BC62}" destId="{821264AB-F9CE-46AB-A324-BCAD0ECFB8C2}" srcOrd="1" destOrd="0" presId="urn:microsoft.com/office/officeart/2008/layout/NameandTitleOrganizationalChart"/>
    <dgm:cxn modelId="{B5154C0C-1527-43E5-8E58-6E6920523110}" type="presOf" srcId="{24D40959-79D3-4294-BC2E-2A5BFEF58638}" destId="{B2A23D8A-EE8D-4B57-A004-F7AA044D9A28}" srcOrd="0" destOrd="0" presId="urn:microsoft.com/office/officeart/2008/layout/NameandTitleOrganizationalChart"/>
    <dgm:cxn modelId="{4563F811-0B2B-477A-AE0A-D3FAABC655D5}" type="presOf" srcId="{A9FC4C21-0427-4D48-8ADA-678EAABB93A5}" destId="{955B343E-D383-4874-93D9-329BBD23B5E8}" srcOrd="1" destOrd="0" presId="urn:microsoft.com/office/officeart/2008/layout/NameandTitleOrganizationalChart"/>
    <dgm:cxn modelId="{1199951C-227B-4992-B18B-0C11103A3C0B}" srcId="{6FC025D7-A4DE-4890-93F6-64739ED8BE62}" destId="{DC43F2E5-B840-4B7C-91F5-7B64E4080FA8}" srcOrd="2" destOrd="0" parTransId="{7737102E-873C-49BB-AB3B-0AC2E8EDAE76}" sibTransId="{8345D1CB-7C27-41E7-A563-4A00CEC80817}"/>
    <dgm:cxn modelId="{FC2A6822-B60D-4BA5-AB72-2F23DA18FFC6}" type="presOf" srcId="{3B736523-428B-485A-9315-A3712D2FEE7B}" destId="{210DB756-DC05-4652-B7D5-D3FA34B18E22}" srcOrd="0" destOrd="0" presId="urn:microsoft.com/office/officeart/2008/layout/NameandTitleOrganizationalChart"/>
    <dgm:cxn modelId="{FC07BF30-B409-4BA1-BB70-6EBAB85C0082}" type="presOf" srcId="{6FC025D7-A4DE-4890-93F6-64739ED8BE62}" destId="{74370643-6116-418B-92A1-205F212D5CD5}" srcOrd="0" destOrd="0" presId="urn:microsoft.com/office/officeart/2008/layout/NameandTitleOrganizationalChart"/>
    <dgm:cxn modelId="{92C24A32-5EAE-4752-BB8B-770097E54342}" type="presOf" srcId="{AC3D87FD-64E5-4F61-913D-2E4BA2F75D3D}" destId="{70D05765-0E09-4411-B620-34B4E24F7B9F}" srcOrd="0" destOrd="0" presId="urn:microsoft.com/office/officeart/2008/layout/NameandTitleOrganizationalChart"/>
    <dgm:cxn modelId="{501F133F-61AF-4BD4-880B-91C7CC68EE21}" type="presOf" srcId="{DC43F2E5-B840-4B7C-91F5-7B64E4080FA8}" destId="{F1EA69E9-2C44-4C2A-A4E6-C4F19651DA82}" srcOrd="0" destOrd="0" presId="urn:microsoft.com/office/officeart/2008/layout/NameandTitleOrganizationalChart"/>
    <dgm:cxn modelId="{B2D7BD5C-A0BB-41D5-BBF2-17E8A149D6BA}" type="presOf" srcId="{B452C770-75DA-4CF1-8453-9763252152EC}" destId="{3329EC8F-C007-4887-A384-E255059DFF43}" srcOrd="0" destOrd="0" presId="urn:microsoft.com/office/officeart/2008/layout/NameandTitleOrganizationalChart"/>
    <dgm:cxn modelId="{EA90815D-4836-4C47-B725-4EC7A30FF735}" type="presOf" srcId="{9CC56A91-4E18-4F30-86FD-D88D2368F3FA}" destId="{F9FDFAE9-B521-4D07-B446-3C41B6EB15F5}" srcOrd="0" destOrd="0" presId="urn:microsoft.com/office/officeart/2008/layout/NameandTitleOrganizationalChart"/>
    <dgm:cxn modelId="{3E367C61-FED0-45BA-8CBF-9505B1BA0EB6}" type="presOf" srcId="{5D2FE508-E389-4BB0-82CB-2D0A16C1BC62}" destId="{B6C0B625-2C59-4CE7-B88B-033FD13A04BC}" srcOrd="0" destOrd="0" presId="urn:microsoft.com/office/officeart/2008/layout/NameandTitleOrganizationalChart"/>
    <dgm:cxn modelId="{0C312A43-0763-4E63-B16D-7DA6D8E06C49}" type="presOf" srcId="{D9CE7ADD-6DAA-4DE1-A20C-9BFD948CC581}" destId="{ADAF4BA7-1301-4005-943E-3BA3324F7C23}" srcOrd="0" destOrd="0" presId="urn:microsoft.com/office/officeart/2008/layout/NameandTitleOrganizationalChart"/>
    <dgm:cxn modelId="{26CF3443-44D8-4B3B-9BA6-DFD6E79430D1}" type="presOf" srcId="{6FC025D7-A4DE-4890-93F6-64739ED8BE62}" destId="{744A76AB-5864-47C9-8E60-6C534DB6B00B}" srcOrd="1" destOrd="0" presId="urn:microsoft.com/office/officeart/2008/layout/NameandTitleOrganizationalChart"/>
    <dgm:cxn modelId="{0DE39943-C6B3-409C-8BE4-8ED5BE5420AD}" type="presOf" srcId="{C45F227C-4439-49FD-9118-05DC19CA051D}" destId="{1A59AE8F-B62E-4E6C-A3BC-EA02925BDE04}" srcOrd="1" destOrd="0" presId="urn:microsoft.com/office/officeart/2008/layout/NameandTitleOrganizationalChart"/>
    <dgm:cxn modelId="{DF6F0044-59D7-42CF-9590-CA4BCBC59142}" type="presOf" srcId="{7737102E-873C-49BB-AB3B-0AC2E8EDAE76}" destId="{02A4F56D-FAD8-476A-BFF6-1A69EF3555EF}" srcOrd="0" destOrd="0" presId="urn:microsoft.com/office/officeart/2008/layout/NameandTitleOrganizationalChart"/>
    <dgm:cxn modelId="{C175A667-6AF5-474F-89E9-C4C8DC280E75}" type="presOf" srcId="{12CDA135-87D0-4E68-A294-48D83F9FA37A}" destId="{FB116259-39CC-4D48-9B9F-6234C011B8E1}" srcOrd="0" destOrd="0" presId="urn:microsoft.com/office/officeart/2008/layout/NameandTitleOrganizationalChart"/>
    <dgm:cxn modelId="{78B6C347-1674-4FAD-8B2C-2899227F90C0}" type="presOf" srcId="{024AB442-2A39-46A9-BAA1-24F5EE514BA1}" destId="{728CE8C9-6F95-4379-B9B9-300D1A3FECEB}" srcOrd="0" destOrd="0" presId="urn:microsoft.com/office/officeart/2008/layout/NameandTitleOrganizationalChart"/>
    <dgm:cxn modelId="{DC3A1468-DEC7-4CB9-8D14-005BA1BBB47E}" type="presOf" srcId="{E5FDAF61-AABB-4BC4-86C6-C5A6821F336F}" destId="{438CF0DE-866B-4FF8-8B0F-7F96A4F23CB6}" srcOrd="0" destOrd="0" presId="urn:microsoft.com/office/officeart/2008/layout/NameandTitleOrganizationalChart"/>
    <dgm:cxn modelId="{230B684A-331F-4999-B5DD-C4EF46575EBC}" srcId="{6FC025D7-A4DE-4890-93F6-64739ED8BE62}" destId="{5D2FE508-E389-4BB0-82CB-2D0A16C1BC62}" srcOrd="0" destOrd="0" parTransId="{94709EBA-BFA3-44FA-AD51-222C604BF18E}" sibTransId="{9CC56A91-4E18-4F30-86FD-D88D2368F3FA}"/>
    <dgm:cxn modelId="{C7CBE679-0F74-4017-83CD-B8477EC9C2D5}" srcId="{FC520CCB-DB89-4FB4-AC12-38690C35A593}" destId="{12CDA135-87D0-4E68-A294-48D83F9FA37A}" srcOrd="0" destOrd="0" parTransId="{EA936F79-1029-4A65-AD23-62712B8A5474}" sibTransId="{26500E7C-6945-48E3-ACC5-27A948C5C9DD}"/>
    <dgm:cxn modelId="{DEB0F559-7A05-4008-9F39-824180BBD0DD}" type="presOf" srcId="{39D720E8-02E0-4B24-B08E-AEF63586CFB5}" destId="{14DC61B2-0D19-4489-895F-22173A7A478E}" srcOrd="1" destOrd="0" presId="urn:microsoft.com/office/officeart/2008/layout/NameandTitleOrganizationalChart"/>
    <dgm:cxn modelId="{2B51145A-541E-4D07-ADE7-661B36B59C1D}" type="presOf" srcId="{E4943BEE-EB31-4661-B840-62AA48CC74A0}" destId="{AF714E3C-B65F-4133-99BD-C54B2D44C31C}" srcOrd="0" destOrd="0" presId="urn:microsoft.com/office/officeart/2008/layout/NameandTitleOrganizationalChart"/>
    <dgm:cxn modelId="{E254517D-7456-4F5F-86F1-B8B1CA5AA8BB}" type="presOf" srcId="{FC520CCB-DB89-4FB4-AC12-38690C35A593}" destId="{66185348-169F-4870-9261-CC08A7F2A2A0}" srcOrd="0" destOrd="0" presId="urn:microsoft.com/office/officeart/2008/layout/NameandTitleOrganizationalChart"/>
    <dgm:cxn modelId="{ABC7F789-8B72-405D-AA7F-3DA15A6190E0}" type="presOf" srcId="{D6C3AD7F-FB1F-48EC-BC15-1BE84BB7194A}" destId="{64E32F43-3F66-41DB-ACF5-2C32D7301B38}" srcOrd="0" destOrd="0" presId="urn:microsoft.com/office/officeart/2008/layout/NameandTitleOrganizationalChart"/>
    <dgm:cxn modelId="{ADD2178A-E511-4827-9265-6A4C7B83415A}" type="presOf" srcId="{796D9D75-0428-4267-A7C5-FB15A8726F9A}" destId="{CDE306FB-F8CF-4FB7-8092-99B6040203B4}" srcOrd="1" destOrd="0" presId="urn:microsoft.com/office/officeart/2008/layout/NameandTitleOrganizationalChart"/>
    <dgm:cxn modelId="{6099108C-2375-4B60-91A3-C444B8D74FB3}" type="presOf" srcId="{3129B285-210B-4147-B4B5-7F9578E5ECF3}" destId="{3D2913FF-6991-42F6-9638-77D5AADDA858}" srcOrd="0" destOrd="0" presId="urn:microsoft.com/office/officeart/2008/layout/NameandTitleOrganizationalChart"/>
    <dgm:cxn modelId="{3975678D-5833-4BCB-A8C0-DCDDBE9B8DD3}" type="presOf" srcId="{56EB773C-A9B8-4751-8C12-559E352678B3}" destId="{8B35B47D-B022-4D10-A9DD-744D4F4D068D}" srcOrd="0" destOrd="0" presId="urn:microsoft.com/office/officeart/2008/layout/NameandTitleOrganizationalChart"/>
    <dgm:cxn modelId="{2C43198E-B26A-4FA0-87BB-A91B8BF2B34E}" type="presOf" srcId="{12CDA135-87D0-4E68-A294-48D83F9FA37A}" destId="{95D520DA-093D-4F4D-B04B-FE01A4A0F0ED}" srcOrd="1" destOrd="0" presId="urn:microsoft.com/office/officeart/2008/layout/NameandTitleOrganizationalChart"/>
    <dgm:cxn modelId="{8E51E990-4123-4A0D-8583-E53A1F36EB2E}" type="presOf" srcId="{26500E7C-6945-48E3-ACC5-27A948C5C9DD}" destId="{6D3105E7-4757-4888-9959-8D73300D9354}" srcOrd="0" destOrd="0" presId="urn:microsoft.com/office/officeart/2008/layout/NameandTitleOrganizationalChart"/>
    <dgm:cxn modelId="{2E43E898-CD0E-4895-8A8A-E48D739EAEF3}" type="presOf" srcId="{7DBF61E2-B9CE-4C4C-B357-4A59C2F8679F}" destId="{E7275BCB-16CE-48CF-92DE-B0F63216447B}" srcOrd="0" destOrd="0" presId="urn:microsoft.com/office/officeart/2008/layout/NameandTitleOrganizationalChart"/>
    <dgm:cxn modelId="{A291FFA3-D1BD-4911-8788-B3F87C2EA9E1}" type="presOf" srcId="{B5288196-2530-45B9-8743-9D94815AC41C}" destId="{7E64ED75-F582-4F5F-AEB8-23A46558308E}" srcOrd="0" destOrd="0" presId="urn:microsoft.com/office/officeart/2008/layout/NameandTitleOrganizationalChart"/>
    <dgm:cxn modelId="{D1D875A5-69E5-4766-B94F-68A0DDFE875D}" srcId="{6FC025D7-A4DE-4890-93F6-64739ED8BE62}" destId="{A9FC4C21-0427-4D48-8ADA-678EAABB93A5}" srcOrd="1" destOrd="0" parTransId="{24D40959-79D3-4294-BC2E-2A5BFEF58638}" sibTransId="{B452C770-75DA-4CF1-8453-9763252152EC}"/>
    <dgm:cxn modelId="{7EFE0CA9-4EDC-4E1D-84EC-1FC65CA03897}" type="presOf" srcId="{9EC251A5-EE98-4FC9-85E9-6A9C94F97321}" destId="{1713F095-FA00-414A-928F-C94669B7217C}" srcOrd="0" destOrd="0" presId="urn:microsoft.com/office/officeart/2008/layout/NameandTitleOrganizationalChart"/>
    <dgm:cxn modelId="{414B2FAB-E67B-48A6-9918-130C42945027}" type="presOf" srcId="{C45F227C-4439-49FD-9118-05DC19CA051D}" destId="{E2A9EF16-B5FC-44AC-A8EC-F96E43E44393}" srcOrd="0" destOrd="0" presId="urn:microsoft.com/office/officeart/2008/layout/NameandTitleOrganizationalChart"/>
    <dgm:cxn modelId="{DE7596BC-00E5-4684-8517-B49B0025CE80}" srcId="{6FC025D7-A4DE-4890-93F6-64739ED8BE62}" destId="{39D720E8-02E0-4B24-B08E-AEF63586CFB5}" srcOrd="3" destOrd="0" parTransId="{E5FDAF61-AABB-4BC4-86C6-C5A6821F336F}" sibTransId="{691EF02F-0A47-4170-BF6A-55F85EC4EB05}"/>
    <dgm:cxn modelId="{882C6ABD-D4C3-4099-8C17-690A99C17764}" type="presOf" srcId="{922F7706-1E93-4F84-AABD-443DE33153BC}" destId="{E4189D9E-6303-459F-8867-3F88F2006789}" srcOrd="0" destOrd="0" presId="urn:microsoft.com/office/officeart/2008/layout/NameandTitleOrganizationalChart"/>
    <dgm:cxn modelId="{8D0222C3-8306-484F-BC36-4B45A2645CD9}" type="presOf" srcId="{39D720E8-02E0-4B24-B08E-AEF63586CFB5}" destId="{10EEAD5D-D1A8-4DF4-BE2E-AA565F5B2B65}" srcOrd="0" destOrd="0" presId="urn:microsoft.com/office/officeart/2008/layout/NameandTitleOrganizationalChart"/>
    <dgm:cxn modelId="{E8A384C5-7EE0-494D-8A98-470335248EB2}" type="presOf" srcId="{5B66C6C0-6E88-4F2D-8B12-94482CFF8C7D}" destId="{36387600-FE17-4661-BFD4-D0141421CA02}" srcOrd="0" destOrd="0" presId="urn:microsoft.com/office/officeart/2008/layout/NameandTitleOrganizationalChart"/>
    <dgm:cxn modelId="{606823C7-54F9-4ED2-8B6C-D0DF309EB311}" type="presOf" srcId="{94709EBA-BFA3-44FA-AD51-222C604BF18E}" destId="{463A4298-9F3D-4FF9-87A0-E8B5A43436A3}" srcOrd="0" destOrd="0" presId="urn:microsoft.com/office/officeart/2008/layout/NameandTitleOrganizationalChart"/>
    <dgm:cxn modelId="{879404C9-714E-4414-8B3C-F26C6453AB71}" type="presOf" srcId="{8345D1CB-7C27-41E7-A563-4A00CEC80817}" destId="{C94997CA-115F-4D56-97A2-E472381310A4}" srcOrd="0" destOrd="0" presId="urn:microsoft.com/office/officeart/2008/layout/NameandTitleOrganizationalChart"/>
    <dgm:cxn modelId="{39F855D0-1B8D-4D0E-907B-B6B30463A167}" srcId="{3129B285-210B-4147-B4B5-7F9578E5ECF3}" destId="{796D9D75-0428-4267-A7C5-FB15A8726F9A}" srcOrd="0" destOrd="0" parTransId="{DE7C0147-224D-4B41-B343-E02655948608}" sibTransId="{45F146DD-C60C-4BE3-BAEE-20A5600A2CB5}"/>
    <dgm:cxn modelId="{F94AAAD2-453B-4461-96F7-A3E83896450D}" type="presOf" srcId="{DC43F2E5-B840-4B7C-91F5-7B64E4080FA8}" destId="{02A91995-27A9-4F3D-8452-9206380C3B1C}" srcOrd="1" destOrd="0" presId="urn:microsoft.com/office/officeart/2008/layout/NameandTitleOrganizationalChart"/>
    <dgm:cxn modelId="{595A7FDB-699D-4816-AE27-7D121C912E85}" srcId="{6FC025D7-A4DE-4890-93F6-64739ED8BE62}" destId="{B5288196-2530-45B9-8743-9D94815AC41C}" srcOrd="5" destOrd="0" parTransId="{922F7706-1E93-4F84-AABD-443DE33153BC}" sibTransId="{024AB442-2A39-46A9-BAA1-24F5EE514BA1}"/>
    <dgm:cxn modelId="{C972F9DC-764C-4FB4-B542-E8C1C9EF5A59}" type="presOf" srcId="{DE7C0147-224D-4B41-B343-E02655948608}" destId="{486ADBAD-AEB6-4F70-A674-456E44AD2342}" srcOrd="0" destOrd="0" presId="urn:microsoft.com/office/officeart/2008/layout/NameandTitleOrganizationalChart"/>
    <dgm:cxn modelId="{7F028CE6-AD2A-4002-BE8C-C216C21CA196}" type="presOf" srcId="{3129B285-210B-4147-B4B5-7F9578E5ECF3}" destId="{9252B594-F5BB-4EB1-A511-552E5452210D}" srcOrd="1" destOrd="0" presId="urn:microsoft.com/office/officeart/2008/layout/NameandTitleOrganizationalChart"/>
    <dgm:cxn modelId="{FFE473E9-0CF4-4848-85BF-574099715504}" type="presOf" srcId="{3B736523-428B-485A-9315-A3712D2FEE7B}" destId="{747CCFAE-8314-4B46-9AC8-B58BA766502D}" srcOrd="1" destOrd="0" presId="urn:microsoft.com/office/officeart/2008/layout/NameandTitleOrganizationalChart"/>
    <dgm:cxn modelId="{F2106DF1-0AF2-4048-BC30-8008649C8A7E}" type="presOf" srcId="{A9FC4C21-0427-4D48-8ADA-678EAABB93A5}" destId="{181FB764-3B6D-4E9B-881D-458B1099CE9C}" srcOrd="0" destOrd="0" presId="urn:microsoft.com/office/officeart/2008/layout/NameandTitleOrganizationalChart"/>
    <dgm:cxn modelId="{0F94F3F2-FDDF-4C40-9B9F-D32D247EDCC6}" srcId="{3129B285-210B-4147-B4B5-7F9578E5ECF3}" destId="{3B736523-428B-485A-9315-A3712D2FEE7B}" srcOrd="1" destOrd="0" parTransId="{9EC251A5-EE98-4FC9-85E9-6A9C94F97321}" sibTransId="{AC3D87FD-64E5-4F61-913D-2E4BA2F75D3D}"/>
    <dgm:cxn modelId="{FEDA78F6-5C3E-4B92-AD9B-F059AEFAF4A6}" srcId="{12CDA135-87D0-4E68-A294-48D83F9FA37A}" destId="{6FC025D7-A4DE-4890-93F6-64739ED8BE62}" srcOrd="1" destOrd="0" parTransId="{D9CE7ADD-6DAA-4DE1-A20C-9BFD948CC581}" sibTransId="{5B66C6C0-6E88-4F2D-8B12-94482CFF8C7D}"/>
    <dgm:cxn modelId="{4894BEF7-D7E8-4450-AD6D-B87A1916AB5F}" type="presOf" srcId="{B5288196-2530-45B9-8743-9D94815AC41C}" destId="{B103953B-5C4F-4C55-A034-D5D24622FD63}" srcOrd="1" destOrd="0" presId="urn:microsoft.com/office/officeart/2008/layout/NameandTitleOrganizationalChart"/>
    <dgm:cxn modelId="{C68A5DA9-41D1-4F47-9441-6CAEF3F45166}" type="presParOf" srcId="{66185348-169F-4870-9261-CC08A7F2A2A0}" destId="{F56C61E9-FFA8-4F9F-90D1-442D2C42752F}" srcOrd="0" destOrd="0" presId="urn:microsoft.com/office/officeart/2008/layout/NameandTitleOrganizationalChart"/>
    <dgm:cxn modelId="{4AAF52A7-E7C7-4ED5-9EDB-22D0312545FC}" type="presParOf" srcId="{F56C61E9-FFA8-4F9F-90D1-442D2C42752F}" destId="{817B79BF-BC9A-4A53-A7ED-7EA35CC6EB2F}" srcOrd="0" destOrd="0" presId="urn:microsoft.com/office/officeart/2008/layout/NameandTitleOrganizationalChart"/>
    <dgm:cxn modelId="{98EE7201-BBD1-4F0E-A47F-9A6791F61641}" type="presParOf" srcId="{817B79BF-BC9A-4A53-A7ED-7EA35CC6EB2F}" destId="{FB116259-39CC-4D48-9B9F-6234C011B8E1}" srcOrd="0" destOrd="0" presId="urn:microsoft.com/office/officeart/2008/layout/NameandTitleOrganizationalChart"/>
    <dgm:cxn modelId="{2EB62A20-2043-453D-B382-6D086F7F7393}" type="presParOf" srcId="{817B79BF-BC9A-4A53-A7ED-7EA35CC6EB2F}" destId="{6D3105E7-4757-4888-9959-8D73300D9354}" srcOrd="1" destOrd="0" presId="urn:microsoft.com/office/officeart/2008/layout/NameandTitleOrganizationalChart"/>
    <dgm:cxn modelId="{073896B3-066C-4B82-9AC7-AA34BCD4D6D4}" type="presParOf" srcId="{817B79BF-BC9A-4A53-A7ED-7EA35CC6EB2F}" destId="{95D520DA-093D-4F4D-B04B-FE01A4A0F0ED}" srcOrd="2" destOrd="0" presId="urn:microsoft.com/office/officeart/2008/layout/NameandTitleOrganizationalChart"/>
    <dgm:cxn modelId="{542575CE-9CF0-450F-91D8-CC959799777E}" type="presParOf" srcId="{F56C61E9-FFA8-4F9F-90D1-442D2C42752F}" destId="{F656764E-958C-4E17-A83C-D09E54BAF733}" srcOrd="1" destOrd="0" presId="urn:microsoft.com/office/officeart/2008/layout/NameandTitleOrganizationalChart"/>
    <dgm:cxn modelId="{373DC685-2FB9-4CEA-B2A1-BEF32D69F373}" type="presParOf" srcId="{F656764E-958C-4E17-A83C-D09E54BAF733}" destId="{8B35B47D-B022-4D10-A9DD-744D4F4D068D}" srcOrd="0" destOrd="0" presId="urn:microsoft.com/office/officeart/2008/layout/NameandTitleOrganizationalChart"/>
    <dgm:cxn modelId="{A52BF999-B516-4CE6-9F3B-C237992CB356}" type="presParOf" srcId="{F656764E-958C-4E17-A83C-D09E54BAF733}" destId="{55EBF6E9-A374-4EC6-A0BA-296A3D88D195}" srcOrd="1" destOrd="0" presId="urn:microsoft.com/office/officeart/2008/layout/NameandTitleOrganizationalChart"/>
    <dgm:cxn modelId="{E4B8DCA6-5388-4758-B677-6761DF1222FC}" type="presParOf" srcId="{55EBF6E9-A374-4EC6-A0BA-296A3D88D195}" destId="{2CF68DCF-EB2F-4AF1-949D-59BAC6B2F731}" srcOrd="0" destOrd="0" presId="urn:microsoft.com/office/officeart/2008/layout/NameandTitleOrganizationalChart"/>
    <dgm:cxn modelId="{65862CF2-53FD-4C96-870E-9A46687E261E}" type="presParOf" srcId="{2CF68DCF-EB2F-4AF1-949D-59BAC6B2F731}" destId="{3D2913FF-6991-42F6-9638-77D5AADDA858}" srcOrd="0" destOrd="0" presId="urn:microsoft.com/office/officeart/2008/layout/NameandTitleOrganizationalChart"/>
    <dgm:cxn modelId="{EFA75A79-7FC3-46F5-97BA-E000D6F7C57E}" type="presParOf" srcId="{2CF68DCF-EB2F-4AF1-949D-59BAC6B2F731}" destId="{E7275BCB-16CE-48CF-92DE-B0F63216447B}" srcOrd="1" destOrd="0" presId="urn:microsoft.com/office/officeart/2008/layout/NameandTitleOrganizationalChart"/>
    <dgm:cxn modelId="{F4F59000-66A7-491D-B807-7DD64A120C18}" type="presParOf" srcId="{2CF68DCF-EB2F-4AF1-949D-59BAC6B2F731}" destId="{9252B594-F5BB-4EB1-A511-552E5452210D}" srcOrd="2" destOrd="0" presId="urn:microsoft.com/office/officeart/2008/layout/NameandTitleOrganizationalChart"/>
    <dgm:cxn modelId="{E6C9C5E4-9E72-4D86-928C-960E66259A26}" type="presParOf" srcId="{55EBF6E9-A374-4EC6-A0BA-296A3D88D195}" destId="{75B5C8E7-4F7F-449C-9507-D76B2E81F39A}" srcOrd="1" destOrd="0" presId="urn:microsoft.com/office/officeart/2008/layout/NameandTitleOrganizationalChart"/>
    <dgm:cxn modelId="{340E0397-DAD0-489A-B15B-EA0FFA705312}" type="presParOf" srcId="{75B5C8E7-4F7F-449C-9507-D76B2E81F39A}" destId="{486ADBAD-AEB6-4F70-A674-456E44AD2342}" srcOrd="0" destOrd="0" presId="urn:microsoft.com/office/officeart/2008/layout/NameandTitleOrganizationalChart"/>
    <dgm:cxn modelId="{BEBAC497-D13B-4BEB-9467-F7E93C825B98}" type="presParOf" srcId="{75B5C8E7-4F7F-449C-9507-D76B2E81F39A}" destId="{7CA8318C-1940-4EE1-AED7-F9C89CE3B442}" srcOrd="1" destOrd="0" presId="urn:microsoft.com/office/officeart/2008/layout/NameandTitleOrganizationalChart"/>
    <dgm:cxn modelId="{9DFBA1A3-2115-4D47-9246-22F857C942DC}" type="presParOf" srcId="{7CA8318C-1940-4EE1-AED7-F9C89CE3B442}" destId="{8985D1A7-1694-40DA-B5BE-C2D63F70C9E6}" srcOrd="0" destOrd="0" presId="urn:microsoft.com/office/officeart/2008/layout/NameandTitleOrganizationalChart"/>
    <dgm:cxn modelId="{D176E73A-62B0-467F-913B-17EC7BB981A6}" type="presParOf" srcId="{8985D1A7-1694-40DA-B5BE-C2D63F70C9E6}" destId="{CA91CE2E-796E-4146-AD83-BF2130AEEF38}" srcOrd="0" destOrd="0" presId="urn:microsoft.com/office/officeart/2008/layout/NameandTitleOrganizationalChart"/>
    <dgm:cxn modelId="{48B71FA1-EA61-4601-B6BC-48DD179E6040}" type="presParOf" srcId="{8985D1A7-1694-40DA-B5BE-C2D63F70C9E6}" destId="{3052BE32-D90A-4C4A-9007-87709C98DBCB}" srcOrd="1" destOrd="0" presId="urn:microsoft.com/office/officeart/2008/layout/NameandTitleOrganizationalChart"/>
    <dgm:cxn modelId="{25B31257-1D69-4B85-B33E-4789BF55080E}" type="presParOf" srcId="{8985D1A7-1694-40DA-B5BE-C2D63F70C9E6}" destId="{CDE306FB-F8CF-4FB7-8092-99B6040203B4}" srcOrd="2" destOrd="0" presId="urn:microsoft.com/office/officeart/2008/layout/NameandTitleOrganizationalChart"/>
    <dgm:cxn modelId="{4D8355FE-B64F-4359-AF16-5C0853D33AED}" type="presParOf" srcId="{7CA8318C-1940-4EE1-AED7-F9C89CE3B442}" destId="{A37909E8-D4EB-460E-9795-DB26EB6856C2}" srcOrd="1" destOrd="0" presId="urn:microsoft.com/office/officeart/2008/layout/NameandTitleOrganizationalChart"/>
    <dgm:cxn modelId="{C42730A4-731B-4C5A-814C-5E180115CABE}" type="presParOf" srcId="{7CA8318C-1940-4EE1-AED7-F9C89CE3B442}" destId="{CB87CCCF-B0CB-45AF-9F54-41FB3E0AEE74}" srcOrd="2" destOrd="0" presId="urn:microsoft.com/office/officeart/2008/layout/NameandTitleOrganizationalChart"/>
    <dgm:cxn modelId="{C249D9A6-1998-496B-9D54-058E162D4044}" type="presParOf" srcId="{75B5C8E7-4F7F-449C-9507-D76B2E81F39A}" destId="{1713F095-FA00-414A-928F-C94669B7217C}" srcOrd="2" destOrd="0" presId="urn:microsoft.com/office/officeart/2008/layout/NameandTitleOrganizationalChart"/>
    <dgm:cxn modelId="{F1A41FC5-534E-4A1F-BC6E-077BAC207328}" type="presParOf" srcId="{75B5C8E7-4F7F-449C-9507-D76B2E81F39A}" destId="{5482D729-CD57-440B-BCC8-AF49EA798202}" srcOrd="3" destOrd="0" presId="urn:microsoft.com/office/officeart/2008/layout/NameandTitleOrganizationalChart"/>
    <dgm:cxn modelId="{79DB186D-A2E8-4CD4-9C35-1D87C46A75E5}" type="presParOf" srcId="{5482D729-CD57-440B-BCC8-AF49EA798202}" destId="{E1052D3A-34DA-45D7-A00F-9B9FD3A73F54}" srcOrd="0" destOrd="0" presId="urn:microsoft.com/office/officeart/2008/layout/NameandTitleOrganizationalChart"/>
    <dgm:cxn modelId="{D5096E1B-5A83-43DF-92B2-BBDF2DCC85F6}" type="presParOf" srcId="{E1052D3A-34DA-45D7-A00F-9B9FD3A73F54}" destId="{210DB756-DC05-4652-B7D5-D3FA34B18E22}" srcOrd="0" destOrd="0" presId="urn:microsoft.com/office/officeart/2008/layout/NameandTitleOrganizationalChart"/>
    <dgm:cxn modelId="{81D5EA23-F791-447A-B093-FAEA1CFCE393}" type="presParOf" srcId="{E1052D3A-34DA-45D7-A00F-9B9FD3A73F54}" destId="{70D05765-0E09-4411-B620-34B4E24F7B9F}" srcOrd="1" destOrd="0" presId="urn:microsoft.com/office/officeart/2008/layout/NameandTitleOrganizationalChart"/>
    <dgm:cxn modelId="{669896CB-CB61-40BD-8F01-764C9125DB38}" type="presParOf" srcId="{E1052D3A-34DA-45D7-A00F-9B9FD3A73F54}" destId="{747CCFAE-8314-4B46-9AC8-B58BA766502D}" srcOrd="2" destOrd="0" presId="urn:microsoft.com/office/officeart/2008/layout/NameandTitleOrganizationalChart"/>
    <dgm:cxn modelId="{29960FE5-9630-4A85-BEEC-CFF4260E34E8}" type="presParOf" srcId="{5482D729-CD57-440B-BCC8-AF49EA798202}" destId="{A89F61DF-F64D-43B3-B41D-5DB37F162DA4}" srcOrd="1" destOrd="0" presId="urn:microsoft.com/office/officeart/2008/layout/NameandTitleOrganizationalChart"/>
    <dgm:cxn modelId="{9072E9FD-4962-4400-809D-EE17FDF43CF8}" type="presParOf" srcId="{5482D729-CD57-440B-BCC8-AF49EA798202}" destId="{93DF1655-C7B5-4836-9A08-4A011B1F41D2}" srcOrd="2" destOrd="0" presId="urn:microsoft.com/office/officeart/2008/layout/NameandTitleOrganizationalChart"/>
    <dgm:cxn modelId="{8D6613C4-6536-4770-BF48-A2F6EBB82833}" type="presParOf" srcId="{55EBF6E9-A374-4EC6-A0BA-296A3D88D195}" destId="{6FD46CF9-1123-432E-9CAC-1EDE0B2F458E}" srcOrd="2" destOrd="0" presId="urn:microsoft.com/office/officeart/2008/layout/NameandTitleOrganizationalChart"/>
    <dgm:cxn modelId="{2804124A-5DF9-4FED-B731-D36F3448BAEF}" type="presParOf" srcId="{F656764E-958C-4E17-A83C-D09E54BAF733}" destId="{ADAF4BA7-1301-4005-943E-3BA3324F7C23}" srcOrd="2" destOrd="0" presId="urn:microsoft.com/office/officeart/2008/layout/NameandTitleOrganizationalChart"/>
    <dgm:cxn modelId="{22AA8B8F-CF8C-4C2D-A014-00CA1FB3BBD0}" type="presParOf" srcId="{F656764E-958C-4E17-A83C-D09E54BAF733}" destId="{2DDC4D66-7EA7-4D68-A2F3-39336C15412D}" srcOrd="3" destOrd="0" presId="urn:microsoft.com/office/officeart/2008/layout/NameandTitleOrganizationalChart"/>
    <dgm:cxn modelId="{C939BC7C-667E-4E72-B071-736FBE3F8666}" type="presParOf" srcId="{2DDC4D66-7EA7-4D68-A2F3-39336C15412D}" destId="{164C8E13-70DD-42B8-9F27-D9EFB56782B6}" srcOrd="0" destOrd="0" presId="urn:microsoft.com/office/officeart/2008/layout/NameandTitleOrganizationalChart"/>
    <dgm:cxn modelId="{0ACC338E-A4D3-4B29-BF09-84C4858FBEE8}" type="presParOf" srcId="{164C8E13-70DD-42B8-9F27-D9EFB56782B6}" destId="{74370643-6116-418B-92A1-205F212D5CD5}" srcOrd="0" destOrd="0" presId="urn:microsoft.com/office/officeart/2008/layout/NameandTitleOrganizationalChart"/>
    <dgm:cxn modelId="{B6873A33-804A-44ED-8096-99ADF14C01CD}" type="presParOf" srcId="{164C8E13-70DD-42B8-9F27-D9EFB56782B6}" destId="{36387600-FE17-4661-BFD4-D0141421CA02}" srcOrd="1" destOrd="0" presId="urn:microsoft.com/office/officeart/2008/layout/NameandTitleOrganizationalChart"/>
    <dgm:cxn modelId="{DB332931-8231-4260-B496-725E2F7292E6}" type="presParOf" srcId="{164C8E13-70DD-42B8-9F27-D9EFB56782B6}" destId="{744A76AB-5864-47C9-8E60-6C534DB6B00B}" srcOrd="2" destOrd="0" presId="urn:microsoft.com/office/officeart/2008/layout/NameandTitleOrganizationalChart"/>
    <dgm:cxn modelId="{B50816E2-2E13-420B-9E28-5171DFDB087C}" type="presParOf" srcId="{2DDC4D66-7EA7-4D68-A2F3-39336C15412D}" destId="{53001689-23FC-4E79-BB22-A9CECE49C938}" srcOrd="1" destOrd="0" presId="urn:microsoft.com/office/officeart/2008/layout/NameandTitleOrganizationalChart"/>
    <dgm:cxn modelId="{F74A9ECE-458D-4E7A-A9BD-07EBE58D1A12}" type="presParOf" srcId="{53001689-23FC-4E79-BB22-A9CECE49C938}" destId="{463A4298-9F3D-4FF9-87A0-E8B5A43436A3}" srcOrd="0" destOrd="0" presId="urn:microsoft.com/office/officeart/2008/layout/NameandTitleOrganizationalChart"/>
    <dgm:cxn modelId="{1399F38E-073D-4B6C-AA38-D0F993CE18E5}" type="presParOf" srcId="{53001689-23FC-4E79-BB22-A9CECE49C938}" destId="{BE493592-23A2-48B5-9A79-987150F056A2}" srcOrd="1" destOrd="0" presId="urn:microsoft.com/office/officeart/2008/layout/NameandTitleOrganizationalChart"/>
    <dgm:cxn modelId="{9E09BF62-19EC-4C04-B2D9-0E83F4C3AB64}" type="presParOf" srcId="{BE493592-23A2-48B5-9A79-987150F056A2}" destId="{92EEAE7B-05DB-4965-8EF5-D91E6B68B330}" srcOrd="0" destOrd="0" presId="urn:microsoft.com/office/officeart/2008/layout/NameandTitleOrganizationalChart"/>
    <dgm:cxn modelId="{BB5D020C-45C3-446E-A1D9-000259F80BC6}" type="presParOf" srcId="{92EEAE7B-05DB-4965-8EF5-D91E6B68B330}" destId="{B6C0B625-2C59-4CE7-B88B-033FD13A04BC}" srcOrd="0" destOrd="0" presId="urn:microsoft.com/office/officeart/2008/layout/NameandTitleOrganizationalChart"/>
    <dgm:cxn modelId="{1DE0F0E2-1E80-46FD-B9D0-F8281E7E97D0}" type="presParOf" srcId="{92EEAE7B-05DB-4965-8EF5-D91E6B68B330}" destId="{F9FDFAE9-B521-4D07-B446-3C41B6EB15F5}" srcOrd="1" destOrd="0" presId="urn:microsoft.com/office/officeart/2008/layout/NameandTitleOrganizationalChart"/>
    <dgm:cxn modelId="{5B793B9D-D009-47C9-951B-A2C65BF5397E}" type="presParOf" srcId="{92EEAE7B-05DB-4965-8EF5-D91E6B68B330}" destId="{821264AB-F9CE-46AB-A324-BCAD0ECFB8C2}" srcOrd="2" destOrd="0" presId="urn:microsoft.com/office/officeart/2008/layout/NameandTitleOrganizationalChart"/>
    <dgm:cxn modelId="{58BD30DE-C64E-4713-BB36-32FDAC0E9C18}" type="presParOf" srcId="{BE493592-23A2-48B5-9A79-987150F056A2}" destId="{3151AF42-AFB7-487C-9BA5-29375520ED3E}" srcOrd="1" destOrd="0" presId="urn:microsoft.com/office/officeart/2008/layout/NameandTitleOrganizationalChart"/>
    <dgm:cxn modelId="{F2FD7855-F53E-4A21-95A5-2FCBEF6E2F01}" type="presParOf" srcId="{BE493592-23A2-48B5-9A79-987150F056A2}" destId="{FECF3C94-C028-40DF-AB9B-5BB93385612A}" srcOrd="2" destOrd="0" presId="urn:microsoft.com/office/officeart/2008/layout/NameandTitleOrganizationalChart"/>
    <dgm:cxn modelId="{0209B02F-D246-4E5C-9F27-38DE248E8FDC}" type="presParOf" srcId="{53001689-23FC-4E79-BB22-A9CECE49C938}" destId="{B2A23D8A-EE8D-4B57-A004-F7AA044D9A28}" srcOrd="2" destOrd="0" presId="urn:microsoft.com/office/officeart/2008/layout/NameandTitleOrganizationalChart"/>
    <dgm:cxn modelId="{92DA14C9-84DC-4C80-BB93-FD4154D5784D}" type="presParOf" srcId="{53001689-23FC-4E79-BB22-A9CECE49C938}" destId="{0A713668-5AAF-4088-ABBC-FACFB4073AA7}" srcOrd="3" destOrd="0" presId="urn:microsoft.com/office/officeart/2008/layout/NameandTitleOrganizationalChart"/>
    <dgm:cxn modelId="{7A7704C1-9794-4FB0-A18D-6B0A067C4EAF}" type="presParOf" srcId="{0A713668-5AAF-4088-ABBC-FACFB4073AA7}" destId="{82981990-ADD6-4015-AE3F-419A1DF7C27B}" srcOrd="0" destOrd="0" presId="urn:microsoft.com/office/officeart/2008/layout/NameandTitleOrganizationalChart"/>
    <dgm:cxn modelId="{AD464C34-4A20-46D4-969C-940788E3C455}" type="presParOf" srcId="{82981990-ADD6-4015-AE3F-419A1DF7C27B}" destId="{181FB764-3B6D-4E9B-881D-458B1099CE9C}" srcOrd="0" destOrd="0" presId="urn:microsoft.com/office/officeart/2008/layout/NameandTitleOrganizationalChart"/>
    <dgm:cxn modelId="{AAA628C1-0B8A-48F4-AF0D-49EB22370BF4}" type="presParOf" srcId="{82981990-ADD6-4015-AE3F-419A1DF7C27B}" destId="{3329EC8F-C007-4887-A384-E255059DFF43}" srcOrd="1" destOrd="0" presId="urn:microsoft.com/office/officeart/2008/layout/NameandTitleOrganizationalChart"/>
    <dgm:cxn modelId="{4E01EF9E-CDCC-44C6-BB38-371C19503E90}" type="presParOf" srcId="{82981990-ADD6-4015-AE3F-419A1DF7C27B}" destId="{955B343E-D383-4874-93D9-329BBD23B5E8}" srcOrd="2" destOrd="0" presId="urn:microsoft.com/office/officeart/2008/layout/NameandTitleOrganizationalChart"/>
    <dgm:cxn modelId="{563E00E8-F5CD-4D34-B634-849971B26C97}" type="presParOf" srcId="{0A713668-5AAF-4088-ABBC-FACFB4073AA7}" destId="{5E8CD39A-ECE5-4449-A328-8D5028B829E4}" srcOrd="1" destOrd="0" presId="urn:microsoft.com/office/officeart/2008/layout/NameandTitleOrganizationalChart"/>
    <dgm:cxn modelId="{D2F326A5-8804-4271-837F-8416CC762BAE}" type="presParOf" srcId="{0A713668-5AAF-4088-ABBC-FACFB4073AA7}" destId="{F9EC0C83-3CFD-43A1-94B5-647FA7125A4C}" srcOrd="2" destOrd="0" presId="urn:microsoft.com/office/officeart/2008/layout/NameandTitleOrganizationalChart"/>
    <dgm:cxn modelId="{DCD95B01-2CE9-4F39-A99E-68A93BC96F95}" type="presParOf" srcId="{53001689-23FC-4E79-BB22-A9CECE49C938}" destId="{02A4F56D-FAD8-476A-BFF6-1A69EF3555EF}" srcOrd="4" destOrd="0" presId="urn:microsoft.com/office/officeart/2008/layout/NameandTitleOrganizationalChart"/>
    <dgm:cxn modelId="{DA3A34B9-1BA6-4B41-9440-28E7A39317E8}" type="presParOf" srcId="{53001689-23FC-4E79-BB22-A9CECE49C938}" destId="{0B235B7B-54D6-464A-8F53-FFDAF3421871}" srcOrd="5" destOrd="0" presId="urn:microsoft.com/office/officeart/2008/layout/NameandTitleOrganizationalChart"/>
    <dgm:cxn modelId="{34A2CEF1-8086-42C6-9E99-0E41E46AF114}" type="presParOf" srcId="{0B235B7B-54D6-464A-8F53-FFDAF3421871}" destId="{08B935A2-29F9-4D74-A14C-47080F7DFD5D}" srcOrd="0" destOrd="0" presId="urn:microsoft.com/office/officeart/2008/layout/NameandTitleOrganizationalChart"/>
    <dgm:cxn modelId="{DF72A6BB-87B5-432D-A350-455D3B1D9AFF}" type="presParOf" srcId="{08B935A2-29F9-4D74-A14C-47080F7DFD5D}" destId="{F1EA69E9-2C44-4C2A-A4E6-C4F19651DA82}" srcOrd="0" destOrd="0" presId="urn:microsoft.com/office/officeart/2008/layout/NameandTitleOrganizationalChart"/>
    <dgm:cxn modelId="{D3BC787A-8A66-423A-92CD-FAEDFF36F9CD}" type="presParOf" srcId="{08B935A2-29F9-4D74-A14C-47080F7DFD5D}" destId="{C94997CA-115F-4D56-97A2-E472381310A4}" srcOrd="1" destOrd="0" presId="urn:microsoft.com/office/officeart/2008/layout/NameandTitleOrganizationalChart"/>
    <dgm:cxn modelId="{EFB720DD-FF02-4516-B989-36276BCEBA27}" type="presParOf" srcId="{08B935A2-29F9-4D74-A14C-47080F7DFD5D}" destId="{02A91995-27A9-4F3D-8452-9206380C3B1C}" srcOrd="2" destOrd="0" presId="urn:microsoft.com/office/officeart/2008/layout/NameandTitleOrganizationalChart"/>
    <dgm:cxn modelId="{9229FBDC-8F17-45CD-A9C4-D376B10411B9}" type="presParOf" srcId="{0B235B7B-54D6-464A-8F53-FFDAF3421871}" destId="{7CE7EB76-0338-44FD-A59B-20F1CE243DD9}" srcOrd="1" destOrd="0" presId="urn:microsoft.com/office/officeart/2008/layout/NameandTitleOrganizationalChart"/>
    <dgm:cxn modelId="{0FB0427C-081A-46C7-9CD6-B0C19B853532}" type="presParOf" srcId="{0B235B7B-54D6-464A-8F53-FFDAF3421871}" destId="{249801EA-D79F-4D08-815D-4642D913BA54}" srcOrd="2" destOrd="0" presId="urn:microsoft.com/office/officeart/2008/layout/NameandTitleOrganizationalChart"/>
    <dgm:cxn modelId="{420B6167-2AB9-4936-B809-5BE369C39761}" type="presParOf" srcId="{53001689-23FC-4E79-BB22-A9CECE49C938}" destId="{438CF0DE-866B-4FF8-8B0F-7F96A4F23CB6}" srcOrd="6" destOrd="0" presId="urn:microsoft.com/office/officeart/2008/layout/NameandTitleOrganizationalChart"/>
    <dgm:cxn modelId="{25705B3F-1E4F-41FC-ADEA-8161C72BE740}" type="presParOf" srcId="{53001689-23FC-4E79-BB22-A9CECE49C938}" destId="{9BAF0997-1618-4D02-8245-AD3624F8E951}" srcOrd="7" destOrd="0" presId="urn:microsoft.com/office/officeart/2008/layout/NameandTitleOrganizationalChart"/>
    <dgm:cxn modelId="{BECE7AA6-4DC7-4B7A-BF34-C2CA76C6C1CA}" type="presParOf" srcId="{9BAF0997-1618-4D02-8245-AD3624F8E951}" destId="{49AE022D-AA57-45DD-BB58-A827F72DA505}" srcOrd="0" destOrd="0" presId="urn:microsoft.com/office/officeart/2008/layout/NameandTitleOrganizationalChart"/>
    <dgm:cxn modelId="{940C7247-3AFD-40C9-8EB1-81185750F0E8}" type="presParOf" srcId="{49AE022D-AA57-45DD-BB58-A827F72DA505}" destId="{10EEAD5D-D1A8-4DF4-BE2E-AA565F5B2B65}" srcOrd="0" destOrd="0" presId="urn:microsoft.com/office/officeart/2008/layout/NameandTitleOrganizationalChart"/>
    <dgm:cxn modelId="{574FEDE5-39B2-4115-BC22-91D10477783C}" type="presParOf" srcId="{49AE022D-AA57-45DD-BB58-A827F72DA505}" destId="{378A182D-D76D-423B-9EB3-BE81B1CA3754}" srcOrd="1" destOrd="0" presId="urn:microsoft.com/office/officeart/2008/layout/NameandTitleOrganizationalChart"/>
    <dgm:cxn modelId="{4481407A-1A57-4D69-8755-5178C7EE5B7C}" type="presParOf" srcId="{49AE022D-AA57-45DD-BB58-A827F72DA505}" destId="{14DC61B2-0D19-4489-895F-22173A7A478E}" srcOrd="2" destOrd="0" presId="urn:microsoft.com/office/officeart/2008/layout/NameandTitleOrganizationalChart"/>
    <dgm:cxn modelId="{37443BE3-0A62-4440-A182-044AD651502C}" type="presParOf" srcId="{9BAF0997-1618-4D02-8245-AD3624F8E951}" destId="{CDC4C694-954B-46C0-92A5-2C70827D1DE5}" srcOrd="1" destOrd="0" presId="urn:microsoft.com/office/officeart/2008/layout/NameandTitleOrganizationalChart"/>
    <dgm:cxn modelId="{005C5C9A-7099-4DF8-BD69-1FE79A433DDE}" type="presParOf" srcId="{9BAF0997-1618-4D02-8245-AD3624F8E951}" destId="{1D146BEF-28E8-40B9-9917-4D493090244E}" srcOrd="2" destOrd="0" presId="urn:microsoft.com/office/officeart/2008/layout/NameandTitleOrganizationalChart"/>
    <dgm:cxn modelId="{584D5350-CC94-4C40-9975-7E75AE949620}" type="presParOf" srcId="{53001689-23FC-4E79-BB22-A9CECE49C938}" destId="{64E32F43-3F66-41DB-ACF5-2C32D7301B38}" srcOrd="8" destOrd="0" presId="urn:microsoft.com/office/officeart/2008/layout/NameandTitleOrganizationalChart"/>
    <dgm:cxn modelId="{1F1B3965-E1E2-4C6B-8DBE-92BB947991B5}" type="presParOf" srcId="{53001689-23FC-4E79-BB22-A9CECE49C938}" destId="{9999A69C-D5B3-4319-9BAD-CDC8460973C5}" srcOrd="9" destOrd="0" presId="urn:microsoft.com/office/officeart/2008/layout/NameandTitleOrganizationalChart"/>
    <dgm:cxn modelId="{93DC6F40-4D8C-43C5-8544-7B5BDF3E39D8}" type="presParOf" srcId="{9999A69C-D5B3-4319-9BAD-CDC8460973C5}" destId="{5F9BC590-A8B8-450E-89B1-B49196BD92AF}" srcOrd="0" destOrd="0" presId="urn:microsoft.com/office/officeart/2008/layout/NameandTitleOrganizationalChart"/>
    <dgm:cxn modelId="{F8918F22-B60D-460C-BECF-E152013CC0D1}" type="presParOf" srcId="{5F9BC590-A8B8-450E-89B1-B49196BD92AF}" destId="{E2A9EF16-B5FC-44AC-A8EC-F96E43E44393}" srcOrd="0" destOrd="0" presId="urn:microsoft.com/office/officeart/2008/layout/NameandTitleOrganizationalChart"/>
    <dgm:cxn modelId="{17FEC7F0-678E-4587-961A-25E31D37DEDE}" type="presParOf" srcId="{5F9BC590-A8B8-450E-89B1-B49196BD92AF}" destId="{AF714E3C-B65F-4133-99BD-C54B2D44C31C}" srcOrd="1" destOrd="0" presId="urn:microsoft.com/office/officeart/2008/layout/NameandTitleOrganizationalChart"/>
    <dgm:cxn modelId="{3279EB0D-3606-4474-BC61-9552991751CE}" type="presParOf" srcId="{5F9BC590-A8B8-450E-89B1-B49196BD92AF}" destId="{1A59AE8F-B62E-4E6C-A3BC-EA02925BDE04}" srcOrd="2" destOrd="0" presId="urn:microsoft.com/office/officeart/2008/layout/NameandTitleOrganizationalChart"/>
    <dgm:cxn modelId="{A1778CD9-E8A8-4747-9452-E5ED0425779E}" type="presParOf" srcId="{9999A69C-D5B3-4319-9BAD-CDC8460973C5}" destId="{4B7C3AEC-5D91-4A00-87A1-6D7DAD8C3A4E}" srcOrd="1" destOrd="0" presId="urn:microsoft.com/office/officeart/2008/layout/NameandTitleOrganizationalChart"/>
    <dgm:cxn modelId="{FD7FBED3-B20F-4312-95BA-7C019984B082}" type="presParOf" srcId="{9999A69C-D5B3-4319-9BAD-CDC8460973C5}" destId="{EE92583A-4268-430A-80AD-B8F8DDF13A30}" srcOrd="2" destOrd="0" presId="urn:microsoft.com/office/officeart/2008/layout/NameandTitleOrganizationalChart"/>
    <dgm:cxn modelId="{EEBE84C2-0CDE-467A-8846-20D43A3FAF90}" type="presParOf" srcId="{53001689-23FC-4E79-BB22-A9CECE49C938}" destId="{E4189D9E-6303-459F-8867-3F88F2006789}" srcOrd="10" destOrd="0" presId="urn:microsoft.com/office/officeart/2008/layout/NameandTitleOrganizationalChart"/>
    <dgm:cxn modelId="{927F84D7-9F34-44E2-8E41-45B44A0EE502}" type="presParOf" srcId="{53001689-23FC-4E79-BB22-A9CECE49C938}" destId="{C2A99386-D27D-460F-B362-5837963611B8}" srcOrd="11" destOrd="0" presId="urn:microsoft.com/office/officeart/2008/layout/NameandTitleOrganizationalChart"/>
    <dgm:cxn modelId="{2FB295FC-3ED6-4B33-9B76-7FF19966E487}" type="presParOf" srcId="{C2A99386-D27D-460F-B362-5837963611B8}" destId="{02BA3D6D-D106-4840-9BCA-D48486A680F4}" srcOrd="0" destOrd="0" presId="urn:microsoft.com/office/officeart/2008/layout/NameandTitleOrganizationalChart"/>
    <dgm:cxn modelId="{05B662CD-8B32-4E8D-BC2D-DFDD1BFBCA51}" type="presParOf" srcId="{02BA3D6D-D106-4840-9BCA-D48486A680F4}" destId="{7E64ED75-F582-4F5F-AEB8-23A46558308E}" srcOrd="0" destOrd="0" presId="urn:microsoft.com/office/officeart/2008/layout/NameandTitleOrganizationalChart"/>
    <dgm:cxn modelId="{E5DD225A-CB47-42AF-8B78-DD73AF029CF3}" type="presParOf" srcId="{02BA3D6D-D106-4840-9BCA-D48486A680F4}" destId="{728CE8C9-6F95-4379-B9B9-300D1A3FECEB}" srcOrd="1" destOrd="0" presId="urn:microsoft.com/office/officeart/2008/layout/NameandTitleOrganizationalChart"/>
    <dgm:cxn modelId="{1AFB8D94-63E3-4331-9407-54A0B8B33C7B}" type="presParOf" srcId="{02BA3D6D-D106-4840-9BCA-D48486A680F4}" destId="{B103953B-5C4F-4C55-A034-D5D24622FD63}" srcOrd="2" destOrd="0" presId="urn:microsoft.com/office/officeart/2008/layout/NameandTitleOrganizationalChart"/>
    <dgm:cxn modelId="{A8759B1D-A23B-4A91-8FEE-0AB8A2E3C0F5}" type="presParOf" srcId="{C2A99386-D27D-460F-B362-5837963611B8}" destId="{0EB19B32-A6CD-45FA-BF8B-70C50573AAF5}" srcOrd="1" destOrd="0" presId="urn:microsoft.com/office/officeart/2008/layout/NameandTitleOrganizationalChart"/>
    <dgm:cxn modelId="{39000291-0E78-4757-9452-8EDE51D21054}" type="presParOf" srcId="{C2A99386-D27D-460F-B362-5837963611B8}" destId="{B86ABB4B-8F01-4291-AA22-BD805E5F5164}" srcOrd="2" destOrd="0" presId="urn:microsoft.com/office/officeart/2008/layout/NameandTitleOrganizationalChart"/>
    <dgm:cxn modelId="{14551F0F-12D5-45D7-9A6C-9826CEACDB29}" type="presParOf" srcId="{2DDC4D66-7EA7-4D68-A2F3-39336C15412D}" destId="{E32FBB8D-F7D3-4CFC-B33E-575F1BA2E6A4}" srcOrd="2" destOrd="0" presId="urn:microsoft.com/office/officeart/2008/layout/NameandTitleOrganizationalChart"/>
    <dgm:cxn modelId="{23BB802A-C45F-44D3-90CE-3A059320CB05}" type="presParOf" srcId="{F56C61E9-FFA8-4F9F-90D1-442D2C42752F}" destId="{F8FF577C-4C77-4FE7-A66A-07745B20E71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89D9E-6303-459F-8867-3F88F2006789}">
      <dsp:nvSpPr>
        <dsp:cNvPr id="0" name=""/>
        <dsp:cNvSpPr/>
      </dsp:nvSpPr>
      <dsp:spPr>
        <a:xfrm>
          <a:off x="4696274" y="1009483"/>
          <a:ext cx="2428243" cy="422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229"/>
              </a:lnTo>
              <a:lnTo>
                <a:pt x="2428243" y="343229"/>
              </a:lnTo>
              <a:lnTo>
                <a:pt x="2428243" y="4228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32F43-3F66-41DB-ACF5-2C32D7301B38}">
      <dsp:nvSpPr>
        <dsp:cNvPr id="0" name=""/>
        <dsp:cNvSpPr/>
      </dsp:nvSpPr>
      <dsp:spPr>
        <a:xfrm>
          <a:off x="4696274" y="1009483"/>
          <a:ext cx="1468162" cy="422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229"/>
              </a:lnTo>
              <a:lnTo>
                <a:pt x="1468162" y="343229"/>
              </a:lnTo>
              <a:lnTo>
                <a:pt x="1468162" y="4228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CF0DE-866B-4FF8-8B0F-7F96A4F23CB6}">
      <dsp:nvSpPr>
        <dsp:cNvPr id="0" name=""/>
        <dsp:cNvSpPr/>
      </dsp:nvSpPr>
      <dsp:spPr>
        <a:xfrm>
          <a:off x="4696274" y="1009483"/>
          <a:ext cx="508080" cy="422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229"/>
              </a:lnTo>
              <a:lnTo>
                <a:pt x="508080" y="343229"/>
              </a:lnTo>
              <a:lnTo>
                <a:pt x="508080" y="4228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4F56D-FAD8-476A-BFF6-1A69EF3555EF}">
      <dsp:nvSpPr>
        <dsp:cNvPr id="0" name=""/>
        <dsp:cNvSpPr/>
      </dsp:nvSpPr>
      <dsp:spPr>
        <a:xfrm>
          <a:off x="4244273" y="1009483"/>
          <a:ext cx="452000" cy="422861"/>
        </a:xfrm>
        <a:custGeom>
          <a:avLst/>
          <a:gdLst/>
          <a:ahLst/>
          <a:cxnLst/>
          <a:rect l="0" t="0" r="0" b="0"/>
          <a:pathLst>
            <a:path>
              <a:moveTo>
                <a:pt x="452000" y="0"/>
              </a:moveTo>
              <a:lnTo>
                <a:pt x="452000" y="343229"/>
              </a:lnTo>
              <a:lnTo>
                <a:pt x="0" y="343229"/>
              </a:lnTo>
              <a:lnTo>
                <a:pt x="0" y="4228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23D8A-EE8D-4B57-A004-F7AA044D9A28}">
      <dsp:nvSpPr>
        <dsp:cNvPr id="0" name=""/>
        <dsp:cNvSpPr/>
      </dsp:nvSpPr>
      <dsp:spPr>
        <a:xfrm>
          <a:off x="3284192" y="1009483"/>
          <a:ext cx="1412082" cy="422861"/>
        </a:xfrm>
        <a:custGeom>
          <a:avLst/>
          <a:gdLst/>
          <a:ahLst/>
          <a:cxnLst/>
          <a:rect l="0" t="0" r="0" b="0"/>
          <a:pathLst>
            <a:path>
              <a:moveTo>
                <a:pt x="1412082" y="0"/>
              </a:moveTo>
              <a:lnTo>
                <a:pt x="1412082" y="343229"/>
              </a:lnTo>
              <a:lnTo>
                <a:pt x="0" y="343229"/>
              </a:lnTo>
              <a:lnTo>
                <a:pt x="0" y="4228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A4298-9F3D-4FF9-87A0-E8B5A43436A3}">
      <dsp:nvSpPr>
        <dsp:cNvPr id="0" name=""/>
        <dsp:cNvSpPr/>
      </dsp:nvSpPr>
      <dsp:spPr>
        <a:xfrm>
          <a:off x="2324111" y="1009483"/>
          <a:ext cx="2372163" cy="422861"/>
        </a:xfrm>
        <a:custGeom>
          <a:avLst/>
          <a:gdLst/>
          <a:ahLst/>
          <a:cxnLst/>
          <a:rect l="0" t="0" r="0" b="0"/>
          <a:pathLst>
            <a:path>
              <a:moveTo>
                <a:pt x="2372163" y="0"/>
              </a:moveTo>
              <a:lnTo>
                <a:pt x="2372163" y="343229"/>
              </a:lnTo>
              <a:lnTo>
                <a:pt x="0" y="343229"/>
              </a:lnTo>
              <a:lnTo>
                <a:pt x="0" y="4228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F4BA7-1301-4005-943E-3BA3324F7C23}">
      <dsp:nvSpPr>
        <dsp:cNvPr id="0" name=""/>
        <dsp:cNvSpPr/>
      </dsp:nvSpPr>
      <dsp:spPr>
        <a:xfrm>
          <a:off x="2795760" y="341279"/>
          <a:ext cx="1900513" cy="326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292"/>
              </a:lnTo>
              <a:lnTo>
                <a:pt x="1900513" y="247292"/>
              </a:lnTo>
              <a:lnTo>
                <a:pt x="1900513" y="3269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3F095-FA00-414A-928F-C94669B7217C}">
      <dsp:nvSpPr>
        <dsp:cNvPr id="0" name=""/>
        <dsp:cNvSpPr/>
      </dsp:nvSpPr>
      <dsp:spPr>
        <a:xfrm>
          <a:off x="865742" y="1009507"/>
          <a:ext cx="498287" cy="410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926"/>
              </a:lnTo>
              <a:lnTo>
                <a:pt x="498287" y="330926"/>
              </a:lnTo>
              <a:lnTo>
                <a:pt x="498287" y="4105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ADBAD-AEB6-4F70-A674-456E44AD2342}">
      <dsp:nvSpPr>
        <dsp:cNvPr id="0" name=""/>
        <dsp:cNvSpPr/>
      </dsp:nvSpPr>
      <dsp:spPr>
        <a:xfrm>
          <a:off x="403948" y="1009507"/>
          <a:ext cx="461794" cy="410558"/>
        </a:xfrm>
        <a:custGeom>
          <a:avLst/>
          <a:gdLst/>
          <a:ahLst/>
          <a:cxnLst/>
          <a:rect l="0" t="0" r="0" b="0"/>
          <a:pathLst>
            <a:path>
              <a:moveTo>
                <a:pt x="461794" y="0"/>
              </a:moveTo>
              <a:lnTo>
                <a:pt x="461794" y="330926"/>
              </a:lnTo>
              <a:lnTo>
                <a:pt x="0" y="330926"/>
              </a:lnTo>
              <a:lnTo>
                <a:pt x="0" y="4105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35B47D-B022-4D10-A9DD-744D4F4D068D}">
      <dsp:nvSpPr>
        <dsp:cNvPr id="0" name=""/>
        <dsp:cNvSpPr/>
      </dsp:nvSpPr>
      <dsp:spPr>
        <a:xfrm>
          <a:off x="865742" y="341279"/>
          <a:ext cx="1930018" cy="326948"/>
        </a:xfrm>
        <a:custGeom>
          <a:avLst/>
          <a:gdLst/>
          <a:ahLst/>
          <a:cxnLst/>
          <a:rect l="0" t="0" r="0" b="0"/>
          <a:pathLst>
            <a:path>
              <a:moveTo>
                <a:pt x="1930018" y="0"/>
              </a:moveTo>
              <a:lnTo>
                <a:pt x="1930018" y="247316"/>
              </a:lnTo>
              <a:lnTo>
                <a:pt x="0" y="247316"/>
              </a:lnTo>
              <a:lnTo>
                <a:pt x="0" y="3269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16259-39CC-4D48-9B9F-6234C011B8E1}">
      <dsp:nvSpPr>
        <dsp:cNvPr id="0" name=""/>
        <dsp:cNvSpPr/>
      </dsp:nvSpPr>
      <dsp:spPr>
        <a:xfrm>
          <a:off x="2466184" y="0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CAP</a:t>
          </a:r>
        </a:p>
      </dsp:txBody>
      <dsp:txXfrm>
        <a:off x="2466184" y="0"/>
        <a:ext cx="659151" cy="341279"/>
      </dsp:txXfrm>
    </dsp:sp>
    <dsp:sp modelId="{6D3105E7-4757-4888-9959-8D73300D9354}">
      <dsp:nvSpPr>
        <dsp:cNvPr id="0" name=""/>
        <dsp:cNvSpPr/>
      </dsp:nvSpPr>
      <dsp:spPr>
        <a:xfrm>
          <a:off x="2385924" y="246648"/>
          <a:ext cx="817165" cy="1959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CENTRAL DE APROVAÇÃO DE PROJETOS</a:t>
          </a:r>
        </a:p>
      </dsp:txBody>
      <dsp:txXfrm>
        <a:off x="2385924" y="246648"/>
        <a:ext cx="817165" cy="195919"/>
      </dsp:txXfrm>
    </dsp:sp>
    <dsp:sp modelId="{3D2913FF-6991-42F6-9638-77D5AADDA858}">
      <dsp:nvSpPr>
        <dsp:cNvPr id="0" name=""/>
        <dsp:cNvSpPr/>
      </dsp:nvSpPr>
      <dsp:spPr>
        <a:xfrm>
          <a:off x="536166" y="668228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UJAD</a:t>
          </a:r>
        </a:p>
      </dsp:txBody>
      <dsp:txXfrm>
        <a:off x="536166" y="668228"/>
        <a:ext cx="659151" cy="341279"/>
      </dsp:txXfrm>
    </dsp:sp>
    <dsp:sp modelId="{E7275BCB-16CE-48CF-92DE-B0F63216447B}">
      <dsp:nvSpPr>
        <dsp:cNvPr id="0" name=""/>
        <dsp:cNvSpPr/>
      </dsp:nvSpPr>
      <dsp:spPr>
        <a:xfrm>
          <a:off x="454440" y="924556"/>
          <a:ext cx="817723" cy="1434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UNIDADE DE APOIO JURÍDICO E ADMINISTRATIVO</a:t>
          </a:r>
        </a:p>
      </dsp:txBody>
      <dsp:txXfrm>
        <a:off x="454440" y="924556"/>
        <a:ext cx="817723" cy="143458"/>
      </dsp:txXfrm>
    </dsp:sp>
    <dsp:sp modelId="{CA91CE2E-796E-4146-AD83-BF2130AEEF38}">
      <dsp:nvSpPr>
        <dsp:cNvPr id="0" name=""/>
        <dsp:cNvSpPr/>
      </dsp:nvSpPr>
      <dsp:spPr>
        <a:xfrm>
          <a:off x="74372" y="1420066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COJU</a:t>
          </a:r>
        </a:p>
      </dsp:txBody>
      <dsp:txXfrm>
        <a:off x="74372" y="1420066"/>
        <a:ext cx="659151" cy="341279"/>
      </dsp:txXfrm>
    </dsp:sp>
    <dsp:sp modelId="{3052BE32-D90A-4C4A-9007-87709C98DBCB}">
      <dsp:nvSpPr>
        <dsp:cNvPr id="0" name=""/>
        <dsp:cNvSpPr/>
      </dsp:nvSpPr>
      <dsp:spPr>
        <a:xfrm>
          <a:off x="43922" y="1666961"/>
          <a:ext cx="744737" cy="2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COORD. DE APOIO JURÍDICO</a:t>
          </a:r>
        </a:p>
      </dsp:txBody>
      <dsp:txXfrm>
        <a:off x="43922" y="1666961"/>
        <a:ext cx="744737" cy="219125"/>
      </dsp:txXfrm>
    </dsp:sp>
    <dsp:sp modelId="{210DB756-DC05-4652-B7D5-D3FA34B18E22}">
      <dsp:nvSpPr>
        <dsp:cNvPr id="0" name=""/>
        <dsp:cNvSpPr/>
      </dsp:nvSpPr>
      <dsp:spPr>
        <a:xfrm>
          <a:off x="1034453" y="1420066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COPAD</a:t>
          </a:r>
        </a:p>
      </dsp:txBody>
      <dsp:txXfrm>
        <a:off x="1034453" y="1420066"/>
        <a:ext cx="659151" cy="341279"/>
      </dsp:txXfrm>
    </dsp:sp>
    <dsp:sp modelId="{70D05765-0E09-4411-B620-34B4E24F7B9F}">
      <dsp:nvSpPr>
        <dsp:cNvPr id="0" name=""/>
        <dsp:cNvSpPr/>
      </dsp:nvSpPr>
      <dsp:spPr>
        <a:xfrm>
          <a:off x="1004004" y="1666961"/>
          <a:ext cx="744737" cy="2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COORD. DE APOIO ADMINISTRATIVO</a:t>
          </a:r>
        </a:p>
      </dsp:txBody>
      <dsp:txXfrm>
        <a:off x="1004004" y="1666961"/>
        <a:ext cx="744737" cy="219125"/>
      </dsp:txXfrm>
    </dsp:sp>
    <dsp:sp modelId="{74370643-6116-418B-92A1-205F212D5CD5}">
      <dsp:nvSpPr>
        <dsp:cNvPr id="0" name=""/>
        <dsp:cNvSpPr/>
      </dsp:nvSpPr>
      <dsp:spPr>
        <a:xfrm>
          <a:off x="4366698" y="668204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ULIC</a:t>
          </a:r>
        </a:p>
      </dsp:txBody>
      <dsp:txXfrm>
        <a:off x="4366698" y="668204"/>
        <a:ext cx="659151" cy="341279"/>
      </dsp:txXfrm>
    </dsp:sp>
    <dsp:sp modelId="{36387600-FE17-4661-BFD4-D0141421CA02}">
      <dsp:nvSpPr>
        <dsp:cNvPr id="0" name=""/>
        <dsp:cNvSpPr/>
      </dsp:nvSpPr>
      <dsp:spPr>
        <a:xfrm>
          <a:off x="4260813" y="906545"/>
          <a:ext cx="876175" cy="1680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UNIDADE DE LICENCIAMENTO DE OBRAS</a:t>
          </a:r>
        </a:p>
      </dsp:txBody>
      <dsp:txXfrm>
        <a:off x="4260813" y="906545"/>
        <a:ext cx="876175" cy="168015"/>
      </dsp:txXfrm>
    </dsp:sp>
    <dsp:sp modelId="{B6C0B625-2C59-4CE7-B88B-033FD13A04BC}">
      <dsp:nvSpPr>
        <dsp:cNvPr id="0" name=""/>
        <dsp:cNvSpPr/>
      </dsp:nvSpPr>
      <dsp:spPr>
        <a:xfrm>
          <a:off x="1994535" y="1432345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CIARQ</a:t>
          </a:r>
        </a:p>
      </dsp:txBody>
      <dsp:txXfrm>
        <a:off x="1994535" y="1432345"/>
        <a:ext cx="659151" cy="341279"/>
      </dsp:txXfrm>
    </dsp:sp>
    <dsp:sp modelId="{F9FDFAE9-B521-4D07-B446-3C41B6EB15F5}">
      <dsp:nvSpPr>
        <dsp:cNvPr id="0" name=""/>
        <dsp:cNvSpPr/>
      </dsp:nvSpPr>
      <dsp:spPr>
        <a:xfrm>
          <a:off x="1964085" y="1679240"/>
          <a:ext cx="744737" cy="2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COORD. INTERSETORIAL DE ARQUITETURA</a:t>
          </a:r>
        </a:p>
      </dsp:txBody>
      <dsp:txXfrm>
        <a:off x="1964085" y="1679240"/>
        <a:ext cx="744737" cy="219125"/>
      </dsp:txXfrm>
    </dsp:sp>
    <dsp:sp modelId="{181FB764-3B6D-4E9B-881D-458B1099CE9C}">
      <dsp:nvSpPr>
        <dsp:cNvPr id="0" name=""/>
        <dsp:cNvSpPr/>
      </dsp:nvSpPr>
      <dsp:spPr>
        <a:xfrm>
          <a:off x="2954616" y="1432345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CPROG</a:t>
          </a:r>
        </a:p>
      </dsp:txBody>
      <dsp:txXfrm>
        <a:off x="2954616" y="1432345"/>
        <a:ext cx="659151" cy="341279"/>
      </dsp:txXfrm>
    </dsp:sp>
    <dsp:sp modelId="{3329EC8F-C007-4887-A384-E255059DFF43}">
      <dsp:nvSpPr>
        <dsp:cNvPr id="0" name=""/>
        <dsp:cNvSpPr/>
      </dsp:nvSpPr>
      <dsp:spPr>
        <a:xfrm>
          <a:off x="2924166" y="1679240"/>
          <a:ext cx="744737" cy="2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COORD. DE PROJETOS DE GRANDE PORTE</a:t>
          </a:r>
        </a:p>
      </dsp:txBody>
      <dsp:txXfrm>
        <a:off x="2924166" y="1679240"/>
        <a:ext cx="744737" cy="219125"/>
      </dsp:txXfrm>
    </dsp:sp>
    <dsp:sp modelId="{F1EA69E9-2C44-4C2A-A4E6-C4F19651DA82}">
      <dsp:nvSpPr>
        <dsp:cNvPr id="0" name=""/>
        <dsp:cNvSpPr/>
      </dsp:nvSpPr>
      <dsp:spPr>
        <a:xfrm>
          <a:off x="3914697" y="1432345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CPROPE</a:t>
          </a:r>
        </a:p>
      </dsp:txBody>
      <dsp:txXfrm>
        <a:off x="3914697" y="1432345"/>
        <a:ext cx="659151" cy="341279"/>
      </dsp:txXfrm>
    </dsp:sp>
    <dsp:sp modelId="{C94997CA-115F-4D56-97A2-E472381310A4}">
      <dsp:nvSpPr>
        <dsp:cNvPr id="0" name=""/>
        <dsp:cNvSpPr/>
      </dsp:nvSpPr>
      <dsp:spPr>
        <a:xfrm>
          <a:off x="3884248" y="1679240"/>
          <a:ext cx="744737" cy="2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/>
            <a:t>COORD. DE PROJETOS DE PEQUENO PORTE</a:t>
          </a:r>
        </a:p>
      </dsp:txBody>
      <dsp:txXfrm>
        <a:off x="3884248" y="1679240"/>
        <a:ext cx="744737" cy="219125"/>
      </dsp:txXfrm>
    </dsp:sp>
    <dsp:sp modelId="{10EEAD5D-D1A8-4DF4-BE2E-AA565F5B2B65}">
      <dsp:nvSpPr>
        <dsp:cNvPr id="0" name=""/>
        <dsp:cNvSpPr/>
      </dsp:nvSpPr>
      <dsp:spPr>
        <a:xfrm>
          <a:off x="4874779" y="1432345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COPIS</a:t>
          </a:r>
        </a:p>
      </dsp:txBody>
      <dsp:txXfrm>
        <a:off x="4874779" y="1432345"/>
        <a:ext cx="659151" cy="341279"/>
      </dsp:txXfrm>
    </dsp:sp>
    <dsp:sp modelId="{378A182D-D76D-423B-9EB3-BE81B1CA3754}">
      <dsp:nvSpPr>
        <dsp:cNvPr id="0" name=""/>
        <dsp:cNvSpPr/>
      </dsp:nvSpPr>
      <dsp:spPr>
        <a:xfrm>
          <a:off x="4844329" y="1679240"/>
          <a:ext cx="744737" cy="2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COORD. DE PROJETOS DE INTERESSE PÚBLICO</a:t>
          </a:r>
        </a:p>
      </dsp:txBody>
      <dsp:txXfrm>
        <a:off x="4844329" y="1679240"/>
        <a:ext cx="744737" cy="219125"/>
      </dsp:txXfrm>
    </dsp:sp>
    <dsp:sp modelId="{E2A9EF16-B5FC-44AC-A8EC-F96E43E44393}">
      <dsp:nvSpPr>
        <dsp:cNvPr id="0" name=""/>
        <dsp:cNvSpPr/>
      </dsp:nvSpPr>
      <dsp:spPr>
        <a:xfrm>
          <a:off x="5834860" y="1432345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COUNI</a:t>
          </a:r>
        </a:p>
      </dsp:txBody>
      <dsp:txXfrm>
        <a:off x="5834860" y="1432345"/>
        <a:ext cx="659151" cy="341279"/>
      </dsp:txXfrm>
    </dsp:sp>
    <dsp:sp modelId="{AF714E3C-B65F-4133-99BD-C54B2D44C31C}">
      <dsp:nvSpPr>
        <dsp:cNvPr id="0" name=""/>
        <dsp:cNvSpPr/>
      </dsp:nvSpPr>
      <dsp:spPr>
        <a:xfrm>
          <a:off x="5804411" y="1679240"/>
          <a:ext cx="744737" cy="2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COORD. DE PROJETOS DE HABITAÇÃO UNIFAMILIAR</a:t>
          </a:r>
        </a:p>
      </dsp:txBody>
      <dsp:txXfrm>
        <a:off x="5804411" y="1679240"/>
        <a:ext cx="744737" cy="219125"/>
      </dsp:txXfrm>
    </dsp:sp>
    <dsp:sp modelId="{7E64ED75-F582-4F5F-AEB8-23A46558308E}">
      <dsp:nvSpPr>
        <dsp:cNvPr id="0" name=""/>
        <dsp:cNvSpPr/>
      </dsp:nvSpPr>
      <dsp:spPr>
        <a:xfrm>
          <a:off x="6794942" y="1432345"/>
          <a:ext cx="659151" cy="341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4815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COLIC</a:t>
          </a:r>
        </a:p>
      </dsp:txBody>
      <dsp:txXfrm>
        <a:off x="6794942" y="1432345"/>
        <a:ext cx="659151" cy="341279"/>
      </dsp:txXfrm>
    </dsp:sp>
    <dsp:sp modelId="{728CE8C9-6F95-4379-B9B9-300D1A3FECEB}">
      <dsp:nvSpPr>
        <dsp:cNvPr id="0" name=""/>
        <dsp:cNvSpPr/>
      </dsp:nvSpPr>
      <dsp:spPr>
        <a:xfrm>
          <a:off x="6764492" y="1679240"/>
          <a:ext cx="744737" cy="2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COORD. DE LICENCIAMENTO E CONTRATOS</a:t>
          </a:r>
        </a:p>
      </dsp:txBody>
      <dsp:txXfrm>
        <a:off x="6764492" y="1679240"/>
        <a:ext cx="744737" cy="219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1ECBF-F233-4215-9A7C-FC218E870A9D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241425"/>
            <a:ext cx="5356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81A70-2D0C-47B5-AC08-C28ACBA87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70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1pPr>
    <a:lvl2pPr marL="304267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2pPr>
    <a:lvl3pPr marL="608533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3pPr>
    <a:lvl4pPr marL="912800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4pPr>
    <a:lvl5pPr marL="1217066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5pPr>
    <a:lvl6pPr marL="1521333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6pPr>
    <a:lvl7pPr marL="1825600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7pPr>
    <a:lvl8pPr marL="2129866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8pPr>
    <a:lvl9pPr marL="2434133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6592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25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115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3221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0368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393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00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564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396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892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940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036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1118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6225" cy="3351213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391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122" y="798385"/>
            <a:ext cx="5850731" cy="1698402"/>
          </a:xfrm>
        </p:spPr>
        <p:txBody>
          <a:bodyPr anchor="b"/>
          <a:lstStyle>
            <a:lvl1pPr algn="ctr">
              <a:defRPr sz="38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122" y="2562283"/>
            <a:ext cx="5850731" cy="1177814"/>
          </a:xfrm>
        </p:spPr>
        <p:txBody>
          <a:bodyPr/>
          <a:lstStyle>
            <a:lvl1pPr marL="0" indent="0" algn="ctr">
              <a:buNone/>
              <a:defRPr sz="1536"/>
            </a:lvl1pPr>
            <a:lvl2pPr marL="292517" indent="0" algn="ctr">
              <a:buNone/>
              <a:defRPr sz="1280"/>
            </a:lvl2pPr>
            <a:lvl3pPr marL="585033" indent="0" algn="ctr">
              <a:buNone/>
              <a:defRPr sz="1152"/>
            </a:lvl3pPr>
            <a:lvl4pPr marL="877550" indent="0" algn="ctr">
              <a:buNone/>
              <a:defRPr sz="1024"/>
            </a:lvl4pPr>
            <a:lvl5pPr marL="1170066" indent="0" algn="ctr">
              <a:buNone/>
              <a:defRPr sz="1024"/>
            </a:lvl5pPr>
            <a:lvl6pPr marL="1462583" indent="0" algn="ctr">
              <a:buNone/>
              <a:defRPr sz="1024"/>
            </a:lvl6pPr>
            <a:lvl7pPr marL="1755099" indent="0" algn="ctr">
              <a:buNone/>
              <a:defRPr sz="1024"/>
            </a:lvl7pPr>
            <a:lvl8pPr marL="2047616" indent="0" algn="ctr">
              <a:buNone/>
              <a:defRPr sz="1024"/>
            </a:lvl8pPr>
            <a:lvl9pPr marL="2340132" indent="0" algn="ctr">
              <a:buNone/>
              <a:defRPr sz="102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33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16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2573" y="259729"/>
            <a:ext cx="1682085" cy="41342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317" y="259729"/>
            <a:ext cx="4948744" cy="41342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75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66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254" y="1216210"/>
            <a:ext cx="6728341" cy="2029274"/>
          </a:xfrm>
        </p:spPr>
        <p:txBody>
          <a:bodyPr anchor="b"/>
          <a:lstStyle>
            <a:lvl1pPr>
              <a:defRPr sz="38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254" y="3264681"/>
            <a:ext cx="6728341" cy="1067147"/>
          </a:xfrm>
        </p:spPr>
        <p:txBody>
          <a:bodyPr/>
          <a:lstStyle>
            <a:lvl1pPr marL="0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1pPr>
            <a:lvl2pPr marL="292517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2pPr>
            <a:lvl3pPr marL="585033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3pPr>
            <a:lvl4pPr marL="877550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4pPr>
            <a:lvl5pPr marL="1170066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5pPr>
            <a:lvl6pPr marL="1462583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6pPr>
            <a:lvl7pPr marL="1755099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7pPr>
            <a:lvl8pPr marL="2047616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8pPr>
            <a:lvl9pPr marL="2340132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70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317" y="1298645"/>
            <a:ext cx="3315414" cy="309529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49244" y="1298645"/>
            <a:ext cx="3315414" cy="309529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076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33" y="259729"/>
            <a:ext cx="6728341" cy="94293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333" y="1195883"/>
            <a:ext cx="3300178" cy="586084"/>
          </a:xfrm>
        </p:spPr>
        <p:txBody>
          <a:bodyPr anchor="b"/>
          <a:lstStyle>
            <a:lvl1pPr marL="0" indent="0">
              <a:buNone/>
              <a:defRPr sz="1536" b="1"/>
            </a:lvl1pPr>
            <a:lvl2pPr marL="292517" indent="0">
              <a:buNone/>
              <a:defRPr sz="1280" b="1"/>
            </a:lvl2pPr>
            <a:lvl3pPr marL="585033" indent="0">
              <a:buNone/>
              <a:defRPr sz="1152" b="1"/>
            </a:lvl3pPr>
            <a:lvl4pPr marL="877550" indent="0">
              <a:buNone/>
              <a:defRPr sz="1024" b="1"/>
            </a:lvl4pPr>
            <a:lvl5pPr marL="1170066" indent="0">
              <a:buNone/>
              <a:defRPr sz="1024" b="1"/>
            </a:lvl5pPr>
            <a:lvl6pPr marL="1462583" indent="0">
              <a:buNone/>
              <a:defRPr sz="1024" b="1"/>
            </a:lvl6pPr>
            <a:lvl7pPr marL="1755099" indent="0">
              <a:buNone/>
              <a:defRPr sz="1024" b="1"/>
            </a:lvl7pPr>
            <a:lvl8pPr marL="2047616" indent="0">
              <a:buNone/>
              <a:defRPr sz="1024" b="1"/>
            </a:lvl8pPr>
            <a:lvl9pPr marL="2340132" indent="0">
              <a:buNone/>
              <a:defRPr sz="102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333" y="1781967"/>
            <a:ext cx="3300178" cy="262100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9244" y="1195883"/>
            <a:ext cx="3316430" cy="586084"/>
          </a:xfrm>
        </p:spPr>
        <p:txBody>
          <a:bodyPr anchor="b"/>
          <a:lstStyle>
            <a:lvl1pPr marL="0" indent="0">
              <a:buNone/>
              <a:defRPr sz="1536" b="1"/>
            </a:lvl1pPr>
            <a:lvl2pPr marL="292517" indent="0">
              <a:buNone/>
              <a:defRPr sz="1280" b="1"/>
            </a:lvl2pPr>
            <a:lvl3pPr marL="585033" indent="0">
              <a:buNone/>
              <a:defRPr sz="1152" b="1"/>
            </a:lvl3pPr>
            <a:lvl4pPr marL="877550" indent="0">
              <a:buNone/>
              <a:defRPr sz="1024" b="1"/>
            </a:lvl4pPr>
            <a:lvl5pPr marL="1170066" indent="0">
              <a:buNone/>
              <a:defRPr sz="1024" b="1"/>
            </a:lvl5pPr>
            <a:lvl6pPr marL="1462583" indent="0">
              <a:buNone/>
              <a:defRPr sz="1024" b="1"/>
            </a:lvl6pPr>
            <a:lvl7pPr marL="1755099" indent="0">
              <a:buNone/>
              <a:defRPr sz="1024" b="1"/>
            </a:lvl7pPr>
            <a:lvl8pPr marL="2047616" indent="0">
              <a:buNone/>
              <a:defRPr sz="1024" b="1"/>
            </a:lvl8pPr>
            <a:lvl9pPr marL="2340132" indent="0">
              <a:buNone/>
              <a:defRPr sz="102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9244" y="1781967"/>
            <a:ext cx="3316430" cy="262100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15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56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59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34" y="325226"/>
            <a:ext cx="2516017" cy="1138291"/>
          </a:xfrm>
        </p:spPr>
        <p:txBody>
          <a:bodyPr anchor="b"/>
          <a:lstStyle>
            <a:lvl1pPr>
              <a:defRPr sz="204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6430" y="702398"/>
            <a:ext cx="3949244" cy="3466817"/>
          </a:xfrm>
        </p:spPr>
        <p:txBody>
          <a:bodyPr/>
          <a:lstStyle>
            <a:lvl1pPr>
              <a:defRPr sz="2047"/>
            </a:lvl1pPr>
            <a:lvl2pPr>
              <a:defRPr sz="1791"/>
            </a:lvl2pPr>
            <a:lvl3pPr>
              <a:defRPr sz="1536"/>
            </a:lvl3pPr>
            <a:lvl4pPr>
              <a:defRPr sz="1280"/>
            </a:lvl4pPr>
            <a:lvl5pPr>
              <a:defRPr sz="1280"/>
            </a:lvl5pPr>
            <a:lvl6pPr>
              <a:defRPr sz="1280"/>
            </a:lvl6pPr>
            <a:lvl7pPr>
              <a:defRPr sz="1280"/>
            </a:lvl7pPr>
            <a:lvl8pPr>
              <a:defRPr sz="1280"/>
            </a:lvl8pPr>
            <a:lvl9pPr>
              <a:defRPr sz="128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334" y="1463516"/>
            <a:ext cx="2516017" cy="2711345"/>
          </a:xfrm>
        </p:spPr>
        <p:txBody>
          <a:bodyPr/>
          <a:lstStyle>
            <a:lvl1pPr marL="0" indent="0">
              <a:buNone/>
              <a:defRPr sz="1024"/>
            </a:lvl1pPr>
            <a:lvl2pPr marL="292517" indent="0">
              <a:buNone/>
              <a:defRPr sz="896"/>
            </a:lvl2pPr>
            <a:lvl3pPr marL="585033" indent="0">
              <a:buNone/>
              <a:defRPr sz="768"/>
            </a:lvl3pPr>
            <a:lvl4pPr marL="877550" indent="0">
              <a:buNone/>
              <a:defRPr sz="640"/>
            </a:lvl4pPr>
            <a:lvl5pPr marL="1170066" indent="0">
              <a:buNone/>
              <a:defRPr sz="640"/>
            </a:lvl5pPr>
            <a:lvl6pPr marL="1462583" indent="0">
              <a:buNone/>
              <a:defRPr sz="640"/>
            </a:lvl6pPr>
            <a:lvl7pPr marL="1755099" indent="0">
              <a:buNone/>
              <a:defRPr sz="640"/>
            </a:lvl7pPr>
            <a:lvl8pPr marL="2047616" indent="0">
              <a:buNone/>
              <a:defRPr sz="640"/>
            </a:lvl8pPr>
            <a:lvl9pPr marL="2340132" indent="0">
              <a:buNone/>
              <a:defRPr sz="64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79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34" y="325226"/>
            <a:ext cx="2516017" cy="1138291"/>
          </a:xfrm>
        </p:spPr>
        <p:txBody>
          <a:bodyPr anchor="b"/>
          <a:lstStyle>
            <a:lvl1pPr>
              <a:defRPr sz="204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16430" y="702398"/>
            <a:ext cx="3949244" cy="3466817"/>
          </a:xfrm>
        </p:spPr>
        <p:txBody>
          <a:bodyPr anchor="t"/>
          <a:lstStyle>
            <a:lvl1pPr marL="0" indent="0">
              <a:buNone/>
              <a:defRPr sz="2047"/>
            </a:lvl1pPr>
            <a:lvl2pPr marL="292517" indent="0">
              <a:buNone/>
              <a:defRPr sz="1791"/>
            </a:lvl2pPr>
            <a:lvl3pPr marL="585033" indent="0">
              <a:buNone/>
              <a:defRPr sz="1536"/>
            </a:lvl3pPr>
            <a:lvl4pPr marL="877550" indent="0">
              <a:buNone/>
              <a:defRPr sz="1280"/>
            </a:lvl4pPr>
            <a:lvl5pPr marL="1170066" indent="0">
              <a:buNone/>
              <a:defRPr sz="1280"/>
            </a:lvl5pPr>
            <a:lvl6pPr marL="1462583" indent="0">
              <a:buNone/>
              <a:defRPr sz="1280"/>
            </a:lvl6pPr>
            <a:lvl7pPr marL="1755099" indent="0">
              <a:buNone/>
              <a:defRPr sz="1280"/>
            </a:lvl7pPr>
            <a:lvl8pPr marL="2047616" indent="0">
              <a:buNone/>
              <a:defRPr sz="1280"/>
            </a:lvl8pPr>
            <a:lvl9pPr marL="2340132" indent="0">
              <a:buNone/>
              <a:defRPr sz="128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334" y="1463516"/>
            <a:ext cx="2516017" cy="2711345"/>
          </a:xfrm>
        </p:spPr>
        <p:txBody>
          <a:bodyPr/>
          <a:lstStyle>
            <a:lvl1pPr marL="0" indent="0">
              <a:buNone/>
              <a:defRPr sz="1024"/>
            </a:lvl1pPr>
            <a:lvl2pPr marL="292517" indent="0">
              <a:buNone/>
              <a:defRPr sz="896"/>
            </a:lvl2pPr>
            <a:lvl3pPr marL="585033" indent="0">
              <a:buNone/>
              <a:defRPr sz="768"/>
            </a:lvl3pPr>
            <a:lvl4pPr marL="877550" indent="0">
              <a:buNone/>
              <a:defRPr sz="640"/>
            </a:lvl4pPr>
            <a:lvl5pPr marL="1170066" indent="0">
              <a:buNone/>
              <a:defRPr sz="640"/>
            </a:lvl5pPr>
            <a:lvl6pPr marL="1462583" indent="0">
              <a:buNone/>
              <a:defRPr sz="640"/>
            </a:lvl6pPr>
            <a:lvl7pPr marL="1755099" indent="0">
              <a:buNone/>
              <a:defRPr sz="640"/>
            </a:lvl7pPr>
            <a:lvl8pPr marL="2047616" indent="0">
              <a:buNone/>
              <a:defRPr sz="640"/>
            </a:lvl8pPr>
            <a:lvl9pPr marL="2340132" indent="0">
              <a:buNone/>
              <a:defRPr sz="64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47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317" y="259729"/>
            <a:ext cx="6728341" cy="942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317" y="1298645"/>
            <a:ext cx="6728341" cy="3095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317" y="4521543"/>
            <a:ext cx="1755219" cy="2597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5399A-34C5-4259-A8BC-D215AE508AB2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4073" y="4521543"/>
            <a:ext cx="2632829" cy="2597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09439" y="4521543"/>
            <a:ext cx="1755219" cy="2597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03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85033" rtl="0" eaLnBrk="1" latinLnBrk="0" hangingPunct="1">
        <a:lnSpc>
          <a:spcPct val="90000"/>
        </a:lnSpc>
        <a:spcBef>
          <a:spcPct val="0"/>
        </a:spcBef>
        <a:buNone/>
        <a:defRPr sz="28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258" indent="-146258" algn="l" defTabSz="585033" rtl="0" eaLnBrk="1" latinLnBrk="0" hangingPunct="1">
        <a:lnSpc>
          <a:spcPct val="90000"/>
        </a:lnSpc>
        <a:spcBef>
          <a:spcPts val="640"/>
        </a:spcBef>
        <a:buFont typeface="Arial" panose="020B0604020202020204" pitchFamily="34" charset="0"/>
        <a:buChar char="•"/>
        <a:defRPr sz="1791" kern="1200">
          <a:solidFill>
            <a:schemeClr val="tx1"/>
          </a:solidFill>
          <a:latin typeface="+mn-lt"/>
          <a:ea typeface="+mn-ea"/>
          <a:cs typeface="+mn-cs"/>
        </a:defRPr>
      </a:lvl1pPr>
      <a:lvl2pPr marL="438775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2pPr>
      <a:lvl3pPr marL="731291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3pPr>
      <a:lvl4pPr marL="1023808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4pPr>
      <a:lvl5pPr marL="1316325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5pPr>
      <a:lvl6pPr marL="1608841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6pPr>
      <a:lvl7pPr marL="1901358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7pPr>
      <a:lvl8pPr marL="2193874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8pPr>
      <a:lvl9pPr marL="2486391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1pPr>
      <a:lvl2pPr marL="292517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2pPr>
      <a:lvl3pPr marL="585033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3pPr>
      <a:lvl4pPr marL="877550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4pPr>
      <a:lvl5pPr marL="1170066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5pPr>
      <a:lvl6pPr marL="1462583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6pPr>
      <a:lvl7pPr marL="1755099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7pPr>
      <a:lvl8pPr marL="2047616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8pPr>
      <a:lvl9pPr marL="2340132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ortalsei.df.gov.br/wp-conteudo/uploads/2020/07/TutorialConversaoEncerramentoArquivamento_v_Junho_2020.pdf" TargetMode="External"/><Relationship Id="rId5" Type="http://schemas.openxmlformats.org/officeDocument/2006/relationships/hyperlink" Target="http://portalsei.df.gov.br/wp-conteudo/uploads/2020/06/SEI_GDF-39300392-Circular5-2020.pdf" TargetMode="Externa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portalsei.df.gov.br/wp-conteudo/uploads/2018/07/TUTORIAL-CADASTRO-DE-PROCESSO-COM-NUMERO-INFORMADO-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ortalsei.df.gov.br/wp-conteudo/uploads/2017/03/183_tarja_v6.pdf" TargetMode="External"/><Relationship Id="rId5" Type="http://schemas.openxmlformats.org/officeDocument/2006/relationships/hyperlink" Target="http://portalsei.df.gov.br/wp-conteudo/uploads/2020/07/TutorialConversaoEncerramentoArquivamento_v_Junho_2020.pdf" TargetMode="Externa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portalsei.df.gov.br/wp-conteudo/uploads/2020/05/FLUXO-DO-RECEBIMENTO-DE-REQUERIMENTO-DE-PROJETOS-NAS-RAs_27-04-2020-2.pdf" TargetMode="Externa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jpe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portalsei.df.gov.br/wp-conteudo/uploads/2020/06/SEI_GDF-38825179-Circular3-2020.pdf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portalsei.df.gov.br/wp-conteudo/uploads/2020/07/TutorialConversaoEncerramentoArquivamento_v_Junho_2020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ortalsei.df.gov.br/wp-conteudo/uploads/2020/09/Boas_praticas_para_instrucao_de_processos_fisicos_apos_a_implantacao_do_Sistema_Eletronico_de_Informacoes__SEI_.pdf" TargetMode="External"/><Relationship Id="rId5" Type="http://schemas.openxmlformats.org/officeDocument/2006/relationships/hyperlink" Target="http://www.economia.df.gov.br/wp-conteudo/uploads/2017/10/Manual_de_gestao_de_docs.pdf" TargetMode="Externa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88"/>
            <a:ext cx="7800975" cy="4875609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0" y="934984"/>
            <a:ext cx="78009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bg1"/>
                </a:solidFill>
                <a:latin typeface="+mj-lt"/>
              </a:rPr>
              <a:t>2ª Reunião de 2021</a:t>
            </a:r>
          </a:p>
          <a:p>
            <a:pPr algn="ctr"/>
            <a:endParaRPr lang="pt-BR" sz="4000" b="1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pt-BR" sz="3500" b="1" dirty="0">
                <a:solidFill>
                  <a:schemeClr val="bg1"/>
                </a:solidFill>
                <a:latin typeface="+mj-lt"/>
              </a:rPr>
              <a:t>Administrações Regionais e CAP</a:t>
            </a:r>
          </a:p>
        </p:txBody>
      </p:sp>
    </p:spTree>
    <p:extLst>
      <p:ext uri="{BB962C8B-B14F-4D97-AF65-F5344CB8AC3E}">
        <p14:creationId xmlns:p14="http://schemas.microsoft.com/office/powerpoint/2010/main" val="4111176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0" y="658124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Inconsistências detectadas pela CAP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4743" y="1061025"/>
            <a:ext cx="5903990" cy="3226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b="1" i="1" dirty="0">
                <a:solidFill>
                  <a:srgbClr val="0070C0"/>
                </a:solidFill>
              </a:rPr>
              <a:t> 5 Consultas de processos por endereço;</a:t>
            </a:r>
            <a:endParaRPr lang="pt-BR" b="1" i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b="1" dirty="0"/>
              <a:t>Morosidade </a:t>
            </a:r>
            <a:r>
              <a:rPr lang="pt-BR" dirty="0"/>
              <a:t>nas respostas aos pedidos de consultas à processos existentes a partir de determinado endereço,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dirty="0"/>
              <a:t>Dificuldade em realizar </a:t>
            </a:r>
            <a:r>
              <a:rPr lang="pt-BR" b="1" dirty="0"/>
              <a:t>consultas aos microfilmes </a:t>
            </a:r>
            <a:r>
              <a:rPr lang="pt-BR" dirty="0"/>
              <a:t>nas </a:t>
            </a:r>
            <a:r>
              <a:rPr lang="pt-BR" dirty="0" err="1"/>
              <a:t>Ras</a:t>
            </a:r>
            <a:r>
              <a:rPr lang="pt-BR" dirty="0"/>
              <a:t>, onde se encontram a informação de processos microfilmados.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b="1" dirty="0"/>
              <a:t>Divergências </a:t>
            </a:r>
            <a:r>
              <a:rPr lang="pt-BR" dirty="0"/>
              <a:t>no endereçamento quando a CAP solicita buscas de processos por endereços, pois algumas localidades o endereço é antigo (LAGO SUL, LAGO NORTE, PLANO PILOTO)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dirty="0"/>
          </a:p>
          <a:p>
            <a:r>
              <a:rPr lang="pt-BR" sz="1200" b="1" i="1" dirty="0">
                <a:solidFill>
                  <a:srgbClr val="0070C0"/>
                </a:solidFill>
              </a:rPr>
              <a:t>6 Logística na entrega de processos físicos na CAP;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dirty="0"/>
              <a:t>Algumas </a:t>
            </a:r>
            <a:r>
              <a:rPr lang="pt-BR" dirty="0" err="1"/>
              <a:t>RAs</a:t>
            </a:r>
            <a:r>
              <a:rPr lang="pt-BR" dirty="0"/>
              <a:t> têm dificuldade em conseguir </a:t>
            </a:r>
            <a:r>
              <a:rPr lang="pt-BR" b="1" dirty="0"/>
              <a:t>carro oficial </a:t>
            </a:r>
            <a:r>
              <a:rPr lang="pt-BR" dirty="0"/>
              <a:t>para encaminhar os processos físicos à CAP 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dirty="0"/>
              <a:t>O Setor de arquivo de algumas </a:t>
            </a:r>
            <a:r>
              <a:rPr lang="pt-BR" dirty="0" err="1"/>
              <a:t>RA’s</a:t>
            </a:r>
            <a:r>
              <a:rPr lang="pt-BR" dirty="0"/>
              <a:t> se encontram em </a:t>
            </a:r>
            <a:r>
              <a:rPr lang="pt-BR" b="1" dirty="0"/>
              <a:t>outro prédio </a:t>
            </a:r>
            <a:r>
              <a:rPr lang="pt-BR" dirty="0"/>
              <a:t>o que dificulta a procura por processos físicos e posterior encaminhamento à CAP (Samambaia, Gama)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dirty="0"/>
          </a:p>
          <a:p>
            <a:endParaRPr lang="pt-BR" dirty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9418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Inconsistências detectadas pela CAP</a:t>
            </a:r>
          </a:p>
        </p:txBody>
      </p:sp>
      <p:sp>
        <p:nvSpPr>
          <p:cNvPr id="2" name="Retângulo 1"/>
          <p:cNvSpPr/>
          <p:nvPr/>
        </p:nvSpPr>
        <p:spPr>
          <a:xfrm>
            <a:off x="-2704" y="1008335"/>
            <a:ext cx="5639006" cy="2675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80000"/>
            </a:pPr>
            <a:r>
              <a:rPr lang="pt-BR" sz="1200" b="1" i="1" dirty="0">
                <a:solidFill>
                  <a:srgbClr val="0070C0"/>
                </a:solidFill>
              </a:rPr>
              <a:t>7 Autuação de processos eletrônicos;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dirty="0"/>
              <a:t>Autuação de processos eletrônicos com o número </a:t>
            </a:r>
            <a:r>
              <a:rPr lang="pt-BR" b="1" dirty="0"/>
              <a:t>errado</a:t>
            </a:r>
            <a:r>
              <a:rPr lang="pt-BR" dirty="0"/>
              <a:t> do que era no processo físico original;</a:t>
            </a:r>
          </a:p>
          <a:p>
            <a:pPr marL="475717" lvl="1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b="1" dirty="0"/>
              <a:t>CONSULTAR</a:t>
            </a:r>
          </a:p>
          <a:p>
            <a:pPr lvl="2"/>
            <a:r>
              <a:rPr lang="pt-BR" sz="1200" dirty="0"/>
              <a:t>- </a:t>
            </a:r>
            <a:r>
              <a:rPr lang="pt-BR" sz="1200" u="sng" dirty="0">
                <a:hlinkClick r:id="rId5"/>
              </a:rPr>
              <a:t>Circular nº 05/2020 – Correção da Numeração Informada</a:t>
            </a:r>
            <a:r>
              <a:rPr lang="pt-BR" sz="1200" dirty="0"/>
              <a:t>;</a:t>
            </a:r>
            <a:endParaRPr lang="pt-BR" sz="1400" dirty="0"/>
          </a:p>
          <a:p>
            <a:pPr lvl="2"/>
            <a:r>
              <a:rPr lang="pt-BR" sz="1200" dirty="0"/>
              <a:t>- </a:t>
            </a:r>
            <a:r>
              <a:rPr lang="pt-BR" sz="1200" dirty="0">
                <a:hlinkClick r:id="rId6"/>
              </a:rPr>
              <a:t>Tutorial de Conversão de Processo Físico em Eletrônico</a:t>
            </a:r>
            <a:r>
              <a:rPr lang="pt-BR" sz="1200" dirty="0"/>
              <a:t>.</a:t>
            </a:r>
            <a:endParaRPr lang="pt-BR" sz="1400" dirty="0"/>
          </a:p>
          <a:p>
            <a:pPr marL="475717" lvl="1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lnSpc>
                <a:spcPct val="150000"/>
              </a:lnSpc>
              <a:buSzPct val="80000"/>
            </a:pPr>
            <a:r>
              <a:rPr lang="pt-BR" sz="1200" b="1" i="1" dirty="0">
                <a:solidFill>
                  <a:srgbClr val="0070C0"/>
                </a:solidFill>
              </a:rPr>
              <a:t>8 Dossiês;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dirty="0"/>
              <a:t>Dossiês com </a:t>
            </a:r>
            <a:r>
              <a:rPr lang="pt-BR" b="1" dirty="0"/>
              <a:t>folhas numeradas</a:t>
            </a:r>
            <a:r>
              <a:rPr lang="pt-BR" dirty="0"/>
              <a:t> e </a:t>
            </a:r>
            <a:r>
              <a:rPr lang="pt-BR" b="1" dirty="0"/>
              <a:t>Termo de Retirada </a:t>
            </a:r>
            <a:r>
              <a:rPr lang="pt-BR" dirty="0"/>
              <a:t>nas folhas do dossiê,</a:t>
            </a:r>
          </a:p>
          <a:p>
            <a:pPr>
              <a:lnSpc>
                <a:spcPct val="150000"/>
              </a:lnSpc>
              <a:buSzPct val="80000"/>
            </a:pPr>
            <a:endParaRPr lang="pt-BR" sz="12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975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Inconsistências detectadas pela CAP</a:t>
            </a:r>
          </a:p>
        </p:txBody>
      </p:sp>
      <p:sp>
        <p:nvSpPr>
          <p:cNvPr id="2" name="Retângulo 1"/>
          <p:cNvSpPr/>
          <p:nvPr/>
        </p:nvSpPr>
        <p:spPr>
          <a:xfrm>
            <a:off x="-2704" y="1008335"/>
            <a:ext cx="5639006" cy="2306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80000"/>
            </a:pPr>
            <a:r>
              <a:rPr lang="pt-BR" sz="1200" b="1" i="1" dirty="0">
                <a:solidFill>
                  <a:srgbClr val="0070C0"/>
                </a:solidFill>
              </a:rPr>
              <a:t>9 Cadastro de processos no SICOP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FF0000"/>
                </a:solidFill>
              </a:rPr>
              <a:t>Algumas </a:t>
            </a:r>
            <a:r>
              <a:rPr lang="pt-BR" dirty="0" err="1">
                <a:solidFill>
                  <a:srgbClr val="FF0000"/>
                </a:solidFill>
              </a:rPr>
              <a:t>RA’s</a:t>
            </a:r>
            <a:r>
              <a:rPr lang="pt-BR" dirty="0">
                <a:solidFill>
                  <a:srgbClr val="FF0000"/>
                </a:solidFill>
              </a:rPr>
              <a:t> iniciam o processo no SEI </a:t>
            </a:r>
            <a:r>
              <a:rPr lang="pt-BR" b="1" dirty="0">
                <a:solidFill>
                  <a:srgbClr val="FF0000"/>
                </a:solidFill>
              </a:rPr>
              <a:t>sem o devido cadastro no SICOP </a:t>
            </a:r>
            <a:r>
              <a:rPr lang="pt-BR" dirty="0">
                <a:solidFill>
                  <a:srgbClr val="FF0000"/>
                </a:solidFill>
              </a:rPr>
              <a:t>com número informado e anexam os documentos sem a devida instrução processual (Ex. pasta mãe</a:t>
            </a:r>
            <a:r>
              <a:rPr lang="pt-BR" dirty="0"/>
              <a:t>)</a:t>
            </a:r>
          </a:p>
          <a:p>
            <a:pPr marL="475717" lvl="1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200" b="1" dirty="0">
                <a:solidFill>
                  <a:srgbClr val="0070C0"/>
                </a:solidFill>
              </a:rPr>
              <a:t>CONSULTAR</a:t>
            </a:r>
          </a:p>
          <a:p>
            <a:pPr lvl="1" fontAlgn="base"/>
            <a:r>
              <a:rPr lang="pt-BR" dirty="0"/>
              <a:t>- ​</a:t>
            </a:r>
            <a:r>
              <a:rPr lang="pt-BR" dirty="0">
                <a:hlinkClick r:id="rId5"/>
              </a:rPr>
              <a:t>Conversão de Processo Físico para Eletrônico</a:t>
            </a:r>
            <a:endParaRPr lang="pt-BR" dirty="0"/>
          </a:p>
          <a:p>
            <a:pPr lvl="1" fontAlgn="base"/>
            <a:r>
              <a:rPr lang="pt-BR" u="sng" dirty="0">
                <a:hlinkClick r:id="rId6"/>
              </a:rPr>
              <a:t>- Etiqueta para encerramento do trâmite de processo físico convertido</a:t>
            </a:r>
            <a:endParaRPr lang="pt-BR" dirty="0"/>
          </a:p>
          <a:p>
            <a:pPr lvl="1" fontAlgn="base"/>
            <a:r>
              <a:rPr lang="pt-BR" dirty="0">
                <a:hlinkClick r:id="rId7"/>
              </a:rPr>
              <a:t>- Número Informado para Processo Convertido</a:t>
            </a:r>
            <a:endParaRPr lang="pt-BR" dirty="0"/>
          </a:p>
          <a:p>
            <a:pPr>
              <a:lnSpc>
                <a:spcPct val="150000"/>
              </a:lnSpc>
              <a:buSzPct val="80000"/>
            </a:pPr>
            <a:endParaRPr lang="pt-BR" sz="12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145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Inconsistências detectadas pela CAP</a:t>
            </a:r>
          </a:p>
        </p:txBody>
      </p:sp>
      <p:sp>
        <p:nvSpPr>
          <p:cNvPr id="2" name="Retângulo 1"/>
          <p:cNvSpPr/>
          <p:nvPr/>
        </p:nvSpPr>
        <p:spPr>
          <a:xfrm>
            <a:off x="-2704" y="1008335"/>
            <a:ext cx="563900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80000"/>
            </a:pPr>
            <a:r>
              <a:rPr lang="pt-BR" sz="1200" b="1" i="1" dirty="0">
                <a:solidFill>
                  <a:srgbClr val="0070C0"/>
                </a:solidFill>
              </a:rPr>
              <a:t>10 Principais peças de um processo para conversão no SEI; 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200" b="1" dirty="0"/>
              <a:t>As principais peças </a:t>
            </a:r>
            <a:r>
              <a:rPr lang="pt-BR" sz="1200" dirty="0"/>
              <a:t>de um processo </a:t>
            </a:r>
            <a:r>
              <a:rPr lang="pt-BR" sz="1200" b="1" dirty="0"/>
              <a:t>físico</a:t>
            </a:r>
            <a:r>
              <a:rPr lang="pt-BR" sz="1200" dirty="0"/>
              <a:t> para conversão no SEI são:</a:t>
            </a:r>
          </a:p>
          <a:p>
            <a:pPr marL="285750" indent="-285750">
              <a:lnSpc>
                <a:spcPct val="150000"/>
              </a:lnSpc>
              <a:buSzPct val="80000"/>
              <a:buFont typeface="+mj-lt"/>
              <a:buAutoNum type="romanUcPeriod"/>
            </a:pPr>
            <a:r>
              <a:rPr lang="pt-BR" sz="1200" dirty="0"/>
              <a:t>CAPA</a:t>
            </a:r>
          </a:p>
          <a:p>
            <a:pPr marL="285750" indent="-285750">
              <a:lnSpc>
                <a:spcPct val="150000"/>
              </a:lnSpc>
              <a:buSzPct val="80000"/>
              <a:buFont typeface="+mj-lt"/>
              <a:buAutoNum type="romanUcPeriod"/>
            </a:pPr>
            <a:r>
              <a:rPr lang="pt-BR" sz="1200" dirty="0"/>
              <a:t>REQUERIMENTO</a:t>
            </a:r>
          </a:p>
          <a:p>
            <a:pPr marL="285750" indent="-285750">
              <a:lnSpc>
                <a:spcPct val="150000"/>
              </a:lnSpc>
              <a:buSzPct val="80000"/>
              <a:buFont typeface="+mj-lt"/>
              <a:buAutoNum type="romanUcPeriod"/>
            </a:pPr>
            <a:r>
              <a:rPr lang="pt-BR" sz="1200" dirty="0"/>
              <a:t>INFORMATIVO DE APROVAÇÃO</a:t>
            </a:r>
          </a:p>
          <a:p>
            <a:pPr marL="285750" indent="-285750">
              <a:lnSpc>
                <a:spcPct val="150000"/>
              </a:lnSpc>
              <a:buSzPct val="80000"/>
              <a:buFont typeface="+mj-lt"/>
              <a:buAutoNum type="romanUcPeriod"/>
            </a:pPr>
            <a:r>
              <a:rPr lang="pt-BR" sz="1200" dirty="0"/>
              <a:t>ALVARÁ DE CONSTRUÇÃO</a:t>
            </a:r>
          </a:p>
          <a:p>
            <a:pPr marL="285750" indent="-285750">
              <a:lnSpc>
                <a:spcPct val="150000"/>
              </a:lnSpc>
              <a:buSzPct val="80000"/>
              <a:buFont typeface="+mj-lt"/>
              <a:buAutoNum type="romanUcPeriod"/>
            </a:pPr>
            <a:r>
              <a:rPr lang="pt-BR" sz="1200" dirty="0"/>
              <a:t>CARTA DE HABITE-SE.</a:t>
            </a:r>
          </a:p>
          <a:p>
            <a:pPr lvl="1">
              <a:lnSpc>
                <a:spcPct val="150000"/>
              </a:lnSpc>
              <a:buSzPct val="80000"/>
            </a:pPr>
            <a:r>
              <a:rPr lang="pt-BR" sz="1200" b="1" dirty="0"/>
              <a:t>CONSULTAR:</a:t>
            </a:r>
          </a:p>
          <a:p>
            <a:pPr lvl="1">
              <a:lnSpc>
                <a:spcPct val="150000"/>
              </a:lnSpc>
              <a:buSzPct val="80000"/>
            </a:pPr>
            <a:r>
              <a:rPr lang="pt-BR" dirty="0">
                <a:hlinkClick r:id="rId5"/>
              </a:rPr>
              <a:t>- Fluxo do Recebimento de Requerimentos de Projetos nas </a:t>
            </a:r>
            <a:r>
              <a:rPr lang="pt-BR" dirty="0" err="1">
                <a:hlinkClick r:id="rId5"/>
              </a:rPr>
              <a:t>RAs</a:t>
            </a:r>
            <a:endParaRPr lang="pt-BR" sz="1200" b="1" dirty="0"/>
          </a:p>
          <a:p>
            <a:pPr>
              <a:lnSpc>
                <a:spcPct val="150000"/>
              </a:lnSpc>
              <a:buSzPct val="80000"/>
            </a:pPr>
            <a:endParaRPr lang="pt-BR" sz="12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372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97849"/>
            <a:ext cx="7800975" cy="4875609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629608" y="1896622"/>
            <a:ext cx="4441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bg1"/>
                </a:solidFill>
                <a:latin typeface="+mj-lt"/>
              </a:rPr>
              <a:t>Secretário - </a:t>
            </a:r>
            <a:r>
              <a:rPr lang="pt-BR" sz="1200" b="1" i="1" dirty="0">
                <a:solidFill>
                  <a:srgbClr val="FFFF00"/>
                </a:solidFill>
                <a:latin typeface="+mj-lt"/>
              </a:rPr>
              <a:t>Mateus Oliveira</a:t>
            </a:r>
          </a:p>
          <a:p>
            <a:r>
              <a:rPr lang="pt-BR" sz="1200" b="1" dirty="0">
                <a:solidFill>
                  <a:schemeClr val="bg1"/>
                </a:solidFill>
                <a:latin typeface="+mj-lt"/>
              </a:rPr>
              <a:t>Secretária Executiva - </a:t>
            </a:r>
            <a:r>
              <a:rPr lang="pt-BR" sz="1200" b="1" i="1" dirty="0">
                <a:solidFill>
                  <a:srgbClr val="FFFF00"/>
                </a:solidFill>
                <a:latin typeface="+mj-lt"/>
              </a:rPr>
              <a:t>Giselle Moll</a:t>
            </a:r>
          </a:p>
          <a:p>
            <a:r>
              <a:rPr lang="pt-BR" sz="1200" b="1" dirty="0">
                <a:solidFill>
                  <a:schemeClr val="bg1"/>
                </a:solidFill>
                <a:latin typeface="+mj-lt"/>
              </a:rPr>
              <a:t>Chefe de Gabinete - </a:t>
            </a:r>
            <a:r>
              <a:rPr lang="pt-BR" sz="1200" b="1" i="1" dirty="0">
                <a:solidFill>
                  <a:srgbClr val="FFFF00"/>
                </a:solidFill>
                <a:latin typeface="+mj-lt"/>
              </a:rPr>
              <a:t>Isabela Amorelli</a:t>
            </a:r>
          </a:p>
          <a:p>
            <a:r>
              <a:rPr lang="pt-BR" sz="1200" b="1" dirty="0">
                <a:solidFill>
                  <a:schemeClr val="bg1"/>
                </a:solidFill>
                <a:latin typeface="+mj-lt"/>
              </a:rPr>
              <a:t>Subsecretário –</a:t>
            </a:r>
            <a:r>
              <a:rPr lang="pt-BR" sz="1200" b="1" i="1" dirty="0">
                <a:solidFill>
                  <a:srgbClr val="FFFF00"/>
                </a:solidFill>
              </a:rPr>
              <a:t> </a:t>
            </a:r>
            <a:r>
              <a:rPr lang="pt-BR" sz="1200" i="1" dirty="0">
                <a:solidFill>
                  <a:srgbClr val="FFFF00"/>
                </a:solidFill>
              </a:rPr>
              <a:t>Ricardo Noronha</a:t>
            </a:r>
          </a:p>
          <a:p>
            <a:r>
              <a:rPr lang="pt-BR" sz="1200" b="1" dirty="0">
                <a:solidFill>
                  <a:schemeClr val="bg1"/>
                </a:solidFill>
              </a:rPr>
              <a:t>Chefe de Unidade – </a:t>
            </a:r>
            <a:r>
              <a:rPr lang="pt-BR" sz="1200" i="1" dirty="0">
                <a:solidFill>
                  <a:srgbClr val="FFFF00"/>
                </a:solidFill>
              </a:rPr>
              <a:t>Elane Lúcia de Souza Ferreira</a:t>
            </a:r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b="1" i="1" dirty="0">
                <a:solidFill>
                  <a:schemeClr val="bg1"/>
                </a:solidFill>
              </a:rPr>
              <a:t>Coordenador de Apoio Administrativo – </a:t>
            </a:r>
            <a:r>
              <a:rPr lang="pt-BR" sz="1200" i="1" dirty="0">
                <a:solidFill>
                  <a:srgbClr val="FFFF00"/>
                </a:solidFill>
              </a:rPr>
              <a:t>Nedilson Caixeta</a:t>
            </a:r>
          </a:p>
          <a:p>
            <a:endParaRPr lang="pt-BR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167951" y="716562"/>
            <a:ext cx="7800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bg1"/>
                </a:solidFill>
                <a:latin typeface="+mj-lt"/>
              </a:rPr>
              <a:t>Obrigado</a:t>
            </a:r>
            <a:endParaRPr lang="pt-BR" sz="35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534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Objetivos das reuniões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0" y="1050729"/>
            <a:ext cx="755837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70C0"/>
                </a:solidFill>
              </a:rPr>
              <a:t>Atualizar as Administrações Regionais sobre os trabalhos que estão sendo realizados na SEDUH.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70C0"/>
                </a:solidFill>
              </a:rPr>
              <a:t>Apresentar novas Leis e Decretos.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70C0"/>
                </a:solidFill>
              </a:rPr>
              <a:t>Alinhar o entendimento de todas as </a:t>
            </a:r>
            <a:r>
              <a:rPr lang="pt-BR" sz="1500" dirty="0" err="1">
                <a:solidFill>
                  <a:srgbClr val="0070C0"/>
                </a:solidFill>
              </a:rPr>
              <a:t>Ras</a:t>
            </a:r>
            <a:r>
              <a:rPr lang="pt-BR" sz="1500" dirty="0">
                <a:solidFill>
                  <a:srgbClr val="0070C0"/>
                </a:solidFill>
              </a:rPr>
              <a:t>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86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Cronograma das reuniões</a:t>
            </a: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033009"/>
              </p:ext>
            </p:extLst>
          </p:nvPr>
        </p:nvGraphicFramePr>
        <p:xfrm>
          <a:off x="332546" y="1415257"/>
          <a:ext cx="7135882" cy="2481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5" imgW="4427397" imgH="1539444" progId="Excel.Sheet.12">
                  <p:embed/>
                </p:oleObj>
              </mc:Choice>
              <mc:Fallback>
                <p:oleObj name="Planilha" r:id="rId5" imgW="4427397" imgH="153944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2546" y="1415257"/>
                        <a:ext cx="7135882" cy="2481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268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2ª Reunião - Pauta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0" y="1050729"/>
            <a:ext cx="7558378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80000"/>
            </a:pPr>
            <a:r>
              <a:rPr lang="pt-BR" sz="1400" dirty="0">
                <a:solidFill>
                  <a:srgbClr val="0070C0"/>
                </a:solidFill>
              </a:rPr>
              <a:t>1 Processos que foram solicitados pela CAP há mais de 30 dias (sem trâmite nas </a:t>
            </a:r>
            <a:r>
              <a:rPr lang="pt-BR" sz="1400" dirty="0" err="1">
                <a:solidFill>
                  <a:srgbClr val="0070C0"/>
                </a:solidFill>
              </a:rPr>
              <a:t>Ras</a:t>
            </a:r>
            <a:r>
              <a:rPr lang="pt-BR" sz="1400" dirty="0">
                <a:solidFill>
                  <a:srgbClr val="0070C0"/>
                </a:solidFill>
              </a:rPr>
              <a:t>);</a:t>
            </a:r>
          </a:p>
          <a:p>
            <a:pPr>
              <a:lnSpc>
                <a:spcPct val="150000"/>
              </a:lnSpc>
              <a:buSzPct val="80000"/>
            </a:pPr>
            <a:r>
              <a:rPr lang="pt-BR" sz="1400" dirty="0">
                <a:solidFill>
                  <a:srgbClr val="0070C0"/>
                </a:solidFill>
              </a:rPr>
              <a:t>2 Ofícios encaminhados pela CAP;</a:t>
            </a:r>
          </a:p>
          <a:p>
            <a:pPr>
              <a:lnSpc>
                <a:spcPct val="150000"/>
              </a:lnSpc>
              <a:buSzPct val="80000"/>
            </a:pPr>
            <a:r>
              <a:rPr lang="pt-BR" sz="1400" dirty="0">
                <a:solidFill>
                  <a:srgbClr val="0070C0"/>
                </a:solidFill>
              </a:rPr>
              <a:t>3 Envio de processos físicos e SEI em desacordo com o Manual;</a:t>
            </a:r>
          </a:p>
          <a:p>
            <a:pPr>
              <a:lnSpc>
                <a:spcPct val="150000"/>
              </a:lnSpc>
              <a:buSzPct val="80000"/>
            </a:pPr>
            <a:r>
              <a:rPr lang="pt-BR" sz="1400" dirty="0">
                <a:solidFill>
                  <a:srgbClr val="0070C0"/>
                </a:solidFill>
              </a:rPr>
              <a:t>4 Conferência de processos físicos e eletrônicos;</a:t>
            </a:r>
          </a:p>
          <a:p>
            <a:pPr>
              <a:lnSpc>
                <a:spcPct val="150000"/>
              </a:lnSpc>
              <a:buSzPct val="80000"/>
            </a:pPr>
            <a:r>
              <a:rPr lang="pt-BR" sz="1400" dirty="0">
                <a:solidFill>
                  <a:srgbClr val="0070C0"/>
                </a:solidFill>
              </a:rPr>
              <a:t>5 Consultas de processos por endereço;</a:t>
            </a:r>
          </a:p>
          <a:p>
            <a:pPr>
              <a:lnSpc>
                <a:spcPct val="150000"/>
              </a:lnSpc>
              <a:buSzPct val="80000"/>
            </a:pPr>
            <a:r>
              <a:rPr lang="pt-BR" sz="1400" dirty="0">
                <a:solidFill>
                  <a:srgbClr val="0070C0"/>
                </a:solidFill>
              </a:rPr>
              <a:t>6 Logística na entrega de processos físicos na CAP;</a:t>
            </a:r>
          </a:p>
          <a:p>
            <a:pPr>
              <a:lnSpc>
                <a:spcPct val="150000"/>
              </a:lnSpc>
              <a:buSzPct val="80000"/>
            </a:pPr>
            <a:r>
              <a:rPr lang="pt-BR" sz="1400" dirty="0">
                <a:solidFill>
                  <a:srgbClr val="0070C0"/>
                </a:solidFill>
              </a:rPr>
              <a:t>7 Autuação de processos eletrônicos;</a:t>
            </a:r>
          </a:p>
          <a:p>
            <a:pPr>
              <a:lnSpc>
                <a:spcPct val="150000"/>
              </a:lnSpc>
              <a:buSzPct val="80000"/>
            </a:pPr>
            <a:r>
              <a:rPr lang="pt-BR" sz="1400" dirty="0">
                <a:solidFill>
                  <a:srgbClr val="0070C0"/>
                </a:solidFill>
              </a:rPr>
              <a:t>8 Dossiês;</a:t>
            </a:r>
          </a:p>
          <a:p>
            <a:pPr>
              <a:lnSpc>
                <a:spcPct val="150000"/>
              </a:lnSpc>
              <a:buSzPct val="80000"/>
            </a:pPr>
            <a:r>
              <a:rPr lang="pt-BR" sz="1400" dirty="0">
                <a:solidFill>
                  <a:srgbClr val="0070C0"/>
                </a:solidFill>
              </a:rPr>
              <a:t>9 Cadastro de processos no SICOP;</a:t>
            </a:r>
          </a:p>
          <a:p>
            <a:pPr>
              <a:lnSpc>
                <a:spcPct val="150000"/>
              </a:lnSpc>
              <a:buSzPct val="80000"/>
            </a:pPr>
            <a:r>
              <a:rPr lang="pt-BR" sz="1400" dirty="0">
                <a:solidFill>
                  <a:srgbClr val="0070C0"/>
                </a:solidFill>
              </a:rPr>
              <a:t>10 Principais peças de um processo para inserção no SEI.</a:t>
            </a:r>
          </a:p>
          <a:p>
            <a:pPr>
              <a:lnSpc>
                <a:spcPct val="150000"/>
              </a:lnSpc>
              <a:buSzPct val="80000"/>
            </a:pPr>
            <a:endParaRPr lang="pt-BR" sz="1500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SzPct val="80000"/>
            </a:pPr>
            <a:endParaRPr lang="pt-BR" sz="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7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ORGANOGRAMA - COORDENAÇÕES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AD4BDBF-C902-4ECB-880D-D888330D00EC}"/>
              </a:ext>
            </a:extLst>
          </p:cNvPr>
          <p:cNvGraphicFramePr/>
          <p:nvPr/>
        </p:nvGraphicFramePr>
        <p:xfrm>
          <a:off x="54142" y="1678407"/>
          <a:ext cx="7670132" cy="2151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784803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Quantidade de atendimento – ano 2020</a:t>
            </a: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E10972A-7C6E-4733-8BC6-90D6AA69BC44}"/>
              </a:ext>
            </a:extLst>
          </p:cNvPr>
          <p:cNvGraphicFramePr>
            <a:graphicFrameLocks noGrp="1"/>
          </p:cNvGraphicFramePr>
          <p:nvPr/>
        </p:nvGraphicFramePr>
        <p:xfrm>
          <a:off x="48126" y="1144790"/>
          <a:ext cx="7670132" cy="1461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066">
                  <a:extLst>
                    <a:ext uri="{9D8B030D-6E8A-4147-A177-3AD203B41FA5}">
                      <a16:colId xmlns:a16="http://schemas.microsoft.com/office/drawing/2014/main" val="48108822"/>
                    </a:ext>
                  </a:extLst>
                </a:gridCol>
                <a:gridCol w="3835066">
                  <a:extLst>
                    <a:ext uri="{9D8B030D-6E8A-4147-A177-3AD203B41FA5}">
                      <a16:colId xmlns:a16="http://schemas.microsoft.com/office/drawing/2014/main" val="2831504729"/>
                    </a:ext>
                  </a:extLst>
                </a:gridCol>
              </a:tblGrid>
              <a:tr h="292339">
                <a:tc>
                  <a:txBody>
                    <a:bodyPr/>
                    <a:lstStyle/>
                    <a:p>
                      <a:r>
                        <a:rPr lang="pt-BR" dirty="0"/>
                        <a:t>Atendimentos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Quantitativo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134265"/>
                  </a:ext>
                </a:extLst>
              </a:tr>
              <a:tr h="292339">
                <a:tc>
                  <a:txBody>
                    <a:bodyPr/>
                    <a:lstStyle/>
                    <a:p>
                      <a:r>
                        <a:rPr lang="pt-BR" dirty="0"/>
                        <a:t>Protocolo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24.261,00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848068"/>
                  </a:ext>
                </a:extLst>
              </a:tr>
              <a:tr h="292339">
                <a:tc>
                  <a:txBody>
                    <a:bodyPr/>
                    <a:lstStyle/>
                    <a:p>
                      <a:r>
                        <a:rPr lang="pt-BR" dirty="0"/>
                        <a:t>Telefônico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15.225,00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293731"/>
                  </a:ext>
                </a:extLst>
              </a:tr>
              <a:tr h="292339">
                <a:tc>
                  <a:txBody>
                    <a:bodyPr/>
                    <a:lstStyle/>
                    <a:p>
                      <a:r>
                        <a:rPr lang="pt-BR" dirty="0"/>
                        <a:t>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7.675,00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478617"/>
                  </a:ext>
                </a:extLst>
              </a:tr>
              <a:tr h="292339">
                <a:tc>
                  <a:txBody>
                    <a:bodyPr/>
                    <a:lstStyle/>
                    <a:p>
                      <a:r>
                        <a:rPr lang="pt-BR" dirty="0"/>
                        <a:t>Com analista, assessores e </a:t>
                      </a:r>
                      <a:r>
                        <a:rPr lang="pt-BR" dirty="0" err="1"/>
                        <a:t>gab</a:t>
                      </a:r>
                      <a:r>
                        <a:rPr lang="pt-BR" dirty="0"/>
                        <a:t>/</a:t>
                      </a:r>
                      <a:r>
                        <a:rPr lang="pt-BR" dirty="0" err="1"/>
                        <a:t>cap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1.591,00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01707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8DFE1045-5ED2-4DDE-8C33-770539DD7F59}"/>
              </a:ext>
            </a:extLst>
          </p:cNvPr>
          <p:cNvSpPr txBox="1"/>
          <p:nvPr/>
        </p:nvSpPr>
        <p:spPr>
          <a:xfrm>
            <a:off x="0" y="29923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Quantidade de processos abertos – ano 2020</a:t>
            </a:r>
          </a:p>
        </p:txBody>
      </p:sp>
      <p:graphicFrame>
        <p:nvGraphicFramePr>
          <p:cNvPr id="9" name="Tabela 4">
            <a:extLst>
              <a:ext uri="{FF2B5EF4-FFF2-40B4-BE49-F238E27FC236}">
                <a16:creationId xmlns:a16="http://schemas.microsoft.com/office/drawing/2014/main" id="{C64E604A-DF9D-42BC-A4EB-3B9B1DB20F00}"/>
              </a:ext>
            </a:extLst>
          </p:cNvPr>
          <p:cNvGraphicFramePr>
            <a:graphicFrameLocks noGrp="1"/>
          </p:cNvGraphicFramePr>
          <p:nvPr/>
        </p:nvGraphicFramePr>
        <p:xfrm>
          <a:off x="48126" y="3468892"/>
          <a:ext cx="7670132" cy="584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066">
                  <a:extLst>
                    <a:ext uri="{9D8B030D-6E8A-4147-A177-3AD203B41FA5}">
                      <a16:colId xmlns:a16="http://schemas.microsoft.com/office/drawing/2014/main" val="48108822"/>
                    </a:ext>
                  </a:extLst>
                </a:gridCol>
                <a:gridCol w="3835066">
                  <a:extLst>
                    <a:ext uri="{9D8B030D-6E8A-4147-A177-3AD203B41FA5}">
                      <a16:colId xmlns:a16="http://schemas.microsoft.com/office/drawing/2014/main" val="2831504729"/>
                    </a:ext>
                  </a:extLst>
                </a:gridCol>
              </a:tblGrid>
              <a:tr h="292339">
                <a:tc>
                  <a:txBody>
                    <a:bodyPr/>
                    <a:lstStyle/>
                    <a:p>
                      <a:r>
                        <a:rPr lang="pt-BR" dirty="0"/>
                        <a:t>Processos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Quantitativo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134265"/>
                  </a:ext>
                </a:extLst>
              </a:tr>
              <a:tr h="292339">
                <a:tc>
                  <a:txBody>
                    <a:bodyPr/>
                    <a:lstStyle/>
                    <a:p>
                      <a:r>
                        <a:rPr lang="pt-BR" dirty="0"/>
                        <a:t>Abertos em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3.004,00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56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07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Inconsistências detectadas pela CAP</a:t>
            </a:r>
          </a:p>
        </p:txBody>
      </p:sp>
      <p:sp>
        <p:nvSpPr>
          <p:cNvPr id="3" name="Retângulo 2"/>
          <p:cNvSpPr/>
          <p:nvPr/>
        </p:nvSpPr>
        <p:spPr>
          <a:xfrm>
            <a:off x="69772" y="1167717"/>
            <a:ext cx="5948961" cy="4628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80000"/>
            </a:pPr>
            <a:r>
              <a:rPr lang="pt-BR" sz="1050" b="1" i="1" dirty="0">
                <a:solidFill>
                  <a:srgbClr val="0070C0"/>
                </a:solidFill>
              </a:rPr>
              <a:t>1 Processos que foram solicitados pela CAP há mais de 30 dias (sem trâmite nas </a:t>
            </a:r>
            <a:r>
              <a:rPr lang="pt-BR" sz="1050" b="1" i="1" dirty="0" err="1">
                <a:solidFill>
                  <a:srgbClr val="0070C0"/>
                </a:solidFill>
              </a:rPr>
              <a:t>Ras</a:t>
            </a:r>
            <a:r>
              <a:rPr lang="pt-BR" sz="1050" b="1" i="1" dirty="0">
                <a:solidFill>
                  <a:srgbClr val="0070C0"/>
                </a:solidFill>
              </a:rPr>
              <a:t>);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050" dirty="0"/>
              <a:t>Processos se encontram </a:t>
            </a:r>
            <a:r>
              <a:rPr lang="pt-BR" sz="1050" b="1" dirty="0"/>
              <a:t>parados</a:t>
            </a:r>
            <a:r>
              <a:rPr lang="pt-BR" sz="1050" dirty="0"/>
              <a:t> nas </a:t>
            </a:r>
            <a:r>
              <a:rPr lang="pt-BR" sz="1050" dirty="0" err="1"/>
              <a:t>RA’s</a:t>
            </a:r>
            <a:r>
              <a:rPr lang="pt-BR" sz="1050" dirty="0"/>
              <a:t> prejudicando o interessado, reclamações recorrentes. A CAP </a:t>
            </a:r>
            <a:r>
              <a:rPr lang="pt-BR" sz="1050" b="1" dirty="0"/>
              <a:t>reitera</a:t>
            </a:r>
            <a:r>
              <a:rPr lang="pt-BR" sz="1050" dirty="0"/>
              <a:t> alguns Ofícios urgentes, entra em contato com a RA, divulga no grupo de </a:t>
            </a:r>
            <a:r>
              <a:rPr lang="pt-BR" sz="1050" dirty="0" err="1"/>
              <a:t>whatsapp</a:t>
            </a:r>
            <a:r>
              <a:rPr lang="pt-BR" sz="1050" dirty="0"/>
              <a:t> as planilhas com os processos solicitados, ainda assim alguns processos continuam </a:t>
            </a:r>
            <a:r>
              <a:rPr lang="pt-BR" sz="1050" b="1" dirty="0"/>
              <a:t>sem tramite</a:t>
            </a:r>
            <a:r>
              <a:rPr lang="pt-BR" sz="1050" dirty="0"/>
              <a:t> nas </a:t>
            </a:r>
            <a:r>
              <a:rPr lang="pt-BR" sz="1050" dirty="0" err="1"/>
              <a:t>RA’s</a:t>
            </a:r>
            <a:r>
              <a:rPr lang="pt-BR" sz="1050" dirty="0"/>
              <a:t>.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050" dirty="0">
                <a:solidFill>
                  <a:srgbClr val="FF0000"/>
                </a:solidFill>
              </a:rPr>
              <a:t>Observar as penalidades para o não cumprimento dos prazos de acordo com os normativos</a:t>
            </a:r>
          </a:p>
          <a:p>
            <a:pPr>
              <a:lnSpc>
                <a:spcPct val="150000"/>
              </a:lnSpc>
              <a:buSzPct val="80000"/>
            </a:pPr>
            <a:r>
              <a:rPr lang="pt-BR" sz="1050" b="1" i="1" dirty="0">
                <a:solidFill>
                  <a:srgbClr val="0070C0"/>
                </a:solidFill>
              </a:rPr>
              <a:t>2 Ofícios encaminhados pela CAP;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050" b="1" dirty="0"/>
              <a:t>Ausência </a:t>
            </a:r>
            <a:r>
              <a:rPr lang="pt-BR" sz="1050" dirty="0"/>
              <a:t>de respostas aos ofícios da CAP ou o não encaminhamento dos processos solicitados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050" dirty="0">
                <a:solidFill>
                  <a:srgbClr val="FF0000"/>
                </a:solidFill>
              </a:rPr>
              <a:t>Se os processos físicos não forem localizados ou extraviados, tem que haver resposta e realizar os procedimentos para a reconstituição do processo. Observar as penalidades</a:t>
            </a:r>
            <a:endParaRPr lang="pt-BR" sz="1050" dirty="0"/>
          </a:p>
          <a:p>
            <a:pPr>
              <a:lnSpc>
                <a:spcPct val="150000"/>
              </a:lnSpc>
              <a:buSzPct val="80000"/>
            </a:pPr>
            <a:r>
              <a:rPr lang="pt-BR" sz="1050" b="1" i="1" dirty="0">
                <a:solidFill>
                  <a:srgbClr val="0070C0"/>
                </a:solidFill>
              </a:rPr>
              <a:t>3 Envio de processos físicos e Eletrônicos (SEI) em desacordo com os manuais;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050" b="1" dirty="0"/>
              <a:t>Envio</a:t>
            </a:r>
            <a:r>
              <a:rPr lang="pt-BR" sz="1050" dirty="0"/>
              <a:t> dos processos físicos e </a:t>
            </a:r>
            <a:r>
              <a:rPr lang="pt-BR" sz="1050" b="1" dirty="0"/>
              <a:t>não</a:t>
            </a:r>
            <a:r>
              <a:rPr lang="pt-BR" sz="1050" dirty="0"/>
              <a:t> envio do processo SEI,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050" dirty="0"/>
              <a:t>Envio dos processos SEI </a:t>
            </a:r>
            <a:r>
              <a:rPr lang="pt-BR" sz="1050" b="1" dirty="0"/>
              <a:t>sem</a:t>
            </a:r>
            <a:r>
              <a:rPr lang="pt-BR" sz="1050" dirty="0"/>
              <a:t> o devido despacho,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050" dirty="0"/>
              <a:t>Envio dos processos físicos e eletrônicos </a:t>
            </a:r>
            <a:r>
              <a:rPr lang="pt-BR" sz="1050" b="1" dirty="0"/>
              <a:t>sem </a:t>
            </a:r>
            <a:r>
              <a:rPr lang="pt-BR" sz="1050" dirty="0"/>
              <a:t>manifestação do interessado,</a:t>
            </a:r>
          </a:p>
          <a:p>
            <a:pPr>
              <a:lnSpc>
                <a:spcPct val="150000"/>
              </a:lnSpc>
              <a:buSzPct val="80000"/>
            </a:pPr>
            <a:endParaRPr lang="pt-BR" sz="1200" b="1" dirty="0">
              <a:solidFill>
                <a:srgbClr val="0070C0"/>
              </a:solidFill>
            </a:endParaRP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endParaRPr lang="pt-BR" sz="1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</a:pPr>
            <a:endParaRPr lang="pt-BR" sz="1200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SzPct val="80000"/>
            </a:pPr>
            <a:endParaRPr lang="pt-BR" sz="1200" dirty="0">
              <a:solidFill>
                <a:srgbClr val="0070C0"/>
              </a:solidFill>
            </a:endParaRP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1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Inconsistências detectadas pela CAP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1062015"/>
            <a:ext cx="5560556" cy="447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100" dirty="0"/>
              <a:t>Ausência de relacionamentos de processos </a:t>
            </a:r>
            <a:r>
              <a:rPr lang="pt-BR" sz="1100" b="1" dirty="0"/>
              <a:t>apensos</a:t>
            </a:r>
            <a:r>
              <a:rPr lang="pt-BR" sz="1100" dirty="0"/>
              <a:t> ao SEI,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100" dirty="0"/>
              <a:t>Dificuldade em realizar a </a:t>
            </a:r>
            <a:r>
              <a:rPr lang="pt-BR" sz="1100" b="1" dirty="0"/>
              <a:t>conversão</a:t>
            </a:r>
            <a:r>
              <a:rPr lang="pt-BR" sz="1100" dirty="0"/>
              <a:t> de processos físicos, 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100" b="1" dirty="0"/>
              <a:t>Não</a:t>
            </a:r>
            <a:r>
              <a:rPr lang="pt-BR" sz="1100" dirty="0"/>
              <a:t> conclusão dos processos nas unidades após o encaminhamento para a CAP, 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100" dirty="0"/>
              <a:t>Não realizar as devidas </a:t>
            </a:r>
            <a:r>
              <a:rPr lang="pt-BR" sz="1100" b="1" dirty="0"/>
              <a:t>juntadas</a:t>
            </a:r>
            <a:r>
              <a:rPr lang="pt-BR" sz="1100" dirty="0"/>
              <a:t> de processos físicos no SICOP (anexos, apensos), 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100" dirty="0"/>
              <a:t>Termo de encerramento de trâmite </a:t>
            </a:r>
            <a:r>
              <a:rPr lang="pt-BR" sz="1100" b="1" dirty="0"/>
              <a:t>físico</a:t>
            </a:r>
            <a:r>
              <a:rPr lang="pt-BR" sz="1100" dirty="0"/>
              <a:t> em processos eletrônicos. 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100" dirty="0"/>
              <a:t>CONSULTAR:</a:t>
            </a:r>
          </a:p>
          <a:p>
            <a:pPr lvl="1">
              <a:lnSpc>
                <a:spcPct val="150000"/>
              </a:lnSpc>
            </a:pPr>
            <a:r>
              <a:rPr lang="pt-BR" sz="1200" dirty="0"/>
              <a:t>- </a:t>
            </a:r>
            <a:r>
              <a:rPr lang="pt-BR" sz="1200" dirty="0">
                <a:hlinkClick r:id="rId5"/>
              </a:rPr>
              <a:t>Manual de Gestão de Documentos</a:t>
            </a:r>
            <a:r>
              <a:rPr lang="pt-BR" sz="1200" dirty="0"/>
              <a:t>;</a:t>
            </a:r>
            <a:endParaRPr lang="pt-BR" sz="1400" dirty="0"/>
          </a:p>
          <a:p>
            <a:pPr lvl="1">
              <a:lnSpc>
                <a:spcPct val="150000"/>
              </a:lnSpc>
            </a:pPr>
            <a:r>
              <a:rPr lang="pt-BR" sz="1200" dirty="0"/>
              <a:t>- </a:t>
            </a:r>
            <a:r>
              <a:rPr lang="pt-BR" sz="1200" dirty="0">
                <a:hlinkClick r:id="rId6"/>
              </a:rPr>
              <a:t>Manual de Boas Práticas </a:t>
            </a:r>
            <a:r>
              <a:rPr lang="pt-BR" sz="1200" u="sng" dirty="0">
                <a:hlinkClick r:id="rId6"/>
              </a:rPr>
              <a:t>para a Instrução de Processos Físicos Após a Implantação do Sistema Eletrônico de Informações</a:t>
            </a:r>
            <a:r>
              <a:rPr lang="pt-BR" sz="1200" dirty="0"/>
              <a:t>;</a:t>
            </a:r>
            <a:endParaRPr lang="pt-BR" sz="1400" dirty="0"/>
          </a:p>
          <a:p>
            <a:pPr lvl="1">
              <a:lnSpc>
                <a:spcPct val="150000"/>
              </a:lnSpc>
            </a:pPr>
            <a:r>
              <a:rPr lang="pt-BR" sz="1200" dirty="0"/>
              <a:t>- </a:t>
            </a:r>
            <a:r>
              <a:rPr lang="pt-BR" sz="1200" dirty="0">
                <a:hlinkClick r:id="rId7"/>
              </a:rPr>
              <a:t>Tutorial de Conversão de Processo Físico em Eletrônico</a:t>
            </a:r>
            <a:r>
              <a:rPr lang="pt-BR" sz="1200" dirty="0"/>
              <a:t>;</a:t>
            </a:r>
            <a:endParaRPr lang="pt-BR" sz="1400" dirty="0"/>
          </a:p>
          <a:p>
            <a:pPr lvl="1">
              <a:lnSpc>
                <a:spcPct val="150000"/>
              </a:lnSpc>
            </a:pPr>
            <a:r>
              <a:rPr lang="pt-BR" sz="1200" dirty="0"/>
              <a:t>- </a:t>
            </a:r>
            <a:r>
              <a:rPr lang="pt-BR" sz="1200" u="sng" dirty="0">
                <a:hlinkClick r:id="rId8"/>
              </a:rPr>
              <a:t>Circular nº 03/2020 – Conversão de Processo Físico em Eletrônico pelas Administrações Regionais.</a:t>
            </a:r>
            <a:endParaRPr lang="pt-BR" sz="1100" dirty="0"/>
          </a:p>
          <a:p>
            <a:pPr>
              <a:lnSpc>
                <a:spcPct val="150000"/>
              </a:lnSpc>
              <a:buSzPct val="80000"/>
            </a:pPr>
            <a:r>
              <a:rPr lang="pt-BR" sz="1200" b="1" i="1" dirty="0">
                <a:solidFill>
                  <a:srgbClr val="0070C0"/>
                </a:solidFill>
              </a:rPr>
              <a:t> </a:t>
            </a:r>
            <a:r>
              <a:rPr lang="pt-BR" dirty="0"/>
              <a:t>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lnSpc>
                <a:spcPct val="150000"/>
              </a:lnSpc>
              <a:buSzPct val="80000"/>
            </a:pPr>
            <a:endParaRPr lang="pt-BR" dirty="0"/>
          </a:p>
          <a:p>
            <a:pPr>
              <a:lnSpc>
                <a:spcPct val="150000"/>
              </a:lnSpc>
              <a:buSzPct val="80000"/>
            </a:pP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656426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/>
              <a:t>Inconsistências detectadas pela CAP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1062015"/>
            <a:ext cx="5560556" cy="2581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200" b="1" i="1" dirty="0">
                <a:solidFill>
                  <a:srgbClr val="0070C0"/>
                </a:solidFill>
              </a:rPr>
              <a:t>4 Conferência de processos físicos e eletrônicos;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dirty="0"/>
              <a:t>Conferência </a:t>
            </a:r>
            <a:r>
              <a:rPr lang="pt-BR" b="1" dirty="0"/>
              <a:t>inadequada</a:t>
            </a:r>
            <a:r>
              <a:rPr lang="pt-BR" dirty="0"/>
              <a:t> dos processos físicos e </a:t>
            </a:r>
            <a:r>
              <a:rPr lang="pt-BR" b="1" dirty="0"/>
              <a:t>correções</a:t>
            </a:r>
            <a:r>
              <a:rPr lang="pt-BR" dirty="0"/>
              <a:t> antes da conversão e encaminhamento para a CAP,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b="1" dirty="0"/>
              <a:t>Anexação de </a:t>
            </a:r>
            <a:r>
              <a:rPr lang="pt-BR" dirty="0"/>
              <a:t>documentos gerados no </a:t>
            </a:r>
            <a:r>
              <a:rPr lang="pt-BR" b="1" dirty="0"/>
              <a:t>SEI</a:t>
            </a:r>
            <a:r>
              <a:rPr lang="pt-BR" dirty="0"/>
              <a:t> nos processos físicos bem como a numeração das folhas no </a:t>
            </a:r>
            <a:r>
              <a:rPr lang="pt-BR" b="1" dirty="0"/>
              <a:t>Termo de Encerramento,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dirty="0"/>
              <a:t>Encaminhamento de processos físicos com muitos </a:t>
            </a:r>
            <a:r>
              <a:rPr lang="pt-BR" b="1" dirty="0"/>
              <a:t>erros,</a:t>
            </a:r>
            <a:r>
              <a:rPr lang="pt-BR" dirty="0"/>
              <a:t> </a:t>
            </a:r>
            <a:r>
              <a:rPr lang="pt-BR" b="1" dirty="0"/>
              <a:t>impossibilitando</a:t>
            </a:r>
            <a:r>
              <a:rPr lang="pt-BR" dirty="0"/>
              <a:t> a conferência por parte da CAP</a:t>
            </a:r>
          </a:p>
          <a:p>
            <a:r>
              <a:rPr lang="pt-BR" dirty="0"/>
              <a:t>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lnSpc>
                <a:spcPct val="150000"/>
              </a:lnSpc>
              <a:buSzPct val="80000"/>
            </a:pPr>
            <a:endParaRPr lang="pt-BR" dirty="0"/>
          </a:p>
          <a:p>
            <a:pPr>
              <a:lnSpc>
                <a:spcPct val="150000"/>
              </a:lnSpc>
              <a:buSzPct val="80000"/>
            </a:pP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9823661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12109</TotalTime>
  <Words>982</Words>
  <Application>Microsoft Office PowerPoint</Application>
  <PresentationFormat>Personalizar</PresentationFormat>
  <Paragraphs>161</Paragraphs>
  <Slides>14</Slides>
  <Notes>14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Tema do Office</vt:lpstr>
      <vt:lpstr>Planilha</vt:lpstr>
      <vt:lpstr>Apresentação do PowerPoint</vt:lpstr>
      <vt:lpstr>Apresentação do PowerPoint</vt:lpstr>
      <vt:lpstr>Apresentação do PowerPoint</vt:lpstr>
      <vt:lpstr>nfor</vt:lpstr>
      <vt:lpstr>nfor</vt:lpstr>
      <vt:lpstr>nfor</vt:lpstr>
      <vt:lpstr>nfor</vt:lpstr>
      <vt:lpstr>nfor</vt:lpstr>
      <vt:lpstr>nfor</vt:lpstr>
      <vt:lpstr>nfor</vt:lpstr>
      <vt:lpstr>nfor</vt:lpstr>
      <vt:lpstr>nfor</vt:lpstr>
      <vt:lpstr>nfor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Nunan Kriemler Reis</dc:creator>
  <cp:lastModifiedBy>Guilherme Bezerra</cp:lastModifiedBy>
  <cp:revision>280</cp:revision>
  <cp:lastPrinted>2021-02-11T18:56:52Z</cp:lastPrinted>
  <dcterms:created xsi:type="dcterms:W3CDTF">2019-01-22T13:33:57Z</dcterms:created>
  <dcterms:modified xsi:type="dcterms:W3CDTF">2021-02-24T15:25:19Z</dcterms:modified>
</cp:coreProperties>
</file>